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d020f50bd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07bd0cceab47d9"/>
  </p:sldMasterIdLst>
  <p:sldIdLst>
    <p:sldId xmlns:r="http://schemas.openxmlformats.org/officeDocument/2006/relationships" id="256" r:id="Rf522977069264185"/>
    <p:sldId xmlns:r="http://schemas.openxmlformats.org/officeDocument/2006/relationships" id="257" r:id="Rb3ee964ab249481e"/>
    <p:sldId xmlns:r="http://schemas.openxmlformats.org/officeDocument/2006/relationships" id="258" r:id="R00bd975f4d50417a"/>
    <p:sldId xmlns:r="http://schemas.openxmlformats.org/officeDocument/2006/relationships" id="259" r:id="R458a3bd6f7084e12"/>
    <p:sldId xmlns:r="http://schemas.openxmlformats.org/officeDocument/2006/relationships" id="260" r:id="Rf827b6a486de449e"/>
    <p:sldId xmlns:r="http://schemas.openxmlformats.org/officeDocument/2006/relationships" id="261" r:id="Ra10fa363f8db4518"/>
    <p:sldId xmlns:r="http://schemas.openxmlformats.org/officeDocument/2006/relationships" id="262" r:id="Raf7533fb51b3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7bd0cceab47d9" /><Relationship Type="http://schemas.openxmlformats.org/officeDocument/2006/relationships/slide" Target="/ppt/slides/slide1.xml" Id="Rf522977069264185" /><Relationship Type="http://schemas.openxmlformats.org/officeDocument/2006/relationships/slide" Target="/ppt/slides/slide2.xml" Id="Rb3ee964ab249481e" /><Relationship Type="http://schemas.openxmlformats.org/officeDocument/2006/relationships/slide" Target="/ppt/slides/slide3.xml" Id="R00bd975f4d50417a" /><Relationship Type="http://schemas.openxmlformats.org/officeDocument/2006/relationships/slide" Target="/ppt/slides/slide4.xml" Id="R458a3bd6f7084e12" /><Relationship Type="http://schemas.openxmlformats.org/officeDocument/2006/relationships/slide" Target="/ppt/slides/slide5.xml" Id="Rf827b6a486de449e" /><Relationship Type="http://schemas.openxmlformats.org/officeDocument/2006/relationships/slide" Target="/ppt/slides/slide6.xml" Id="Ra10fa363f8db4518" /><Relationship Type="http://schemas.openxmlformats.org/officeDocument/2006/relationships/slide" Target="/ppt/slides/slide7.xml" Id="Raf7533fb51b3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c961fad47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ef334f9d94754" /><Relationship Type="http://schemas.openxmlformats.org/officeDocument/2006/relationships/theme" Target="/ppt/slideMasters/theme/theme1.xml" Id="R800d8a171362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ef334f9d9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981c61525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6e5bea12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327269c1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fe02038f5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002cbb625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860a89738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a1571c28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ARVID HANSTAD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HANSTAD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HANSTAD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HANSTAD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HANSTAD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HANSTAD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33 569 653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−2 080 740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−1 447 835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13 874 043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HANSTAD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HANSTAD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929 706 706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HANSTAD AS</a:t>
            </a:r>
          </a:p>
        </p:txBody>
      </p:sp>
    </p:spTree>
  </p:cSld>
  <p:clrMapOvr>
    <a:masterClrMapping xmlns:a="http://schemas.openxmlformats.org/drawingml/2006/main"/>
  </p:clrMapOvr>
</p:sld>
</file>