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3bc20dc9c904ae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9484d108c7452f"/>
  </p:sldMasterIdLst>
  <p:sldIdLst>
    <p:sldId xmlns:r="http://schemas.openxmlformats.org/officeDocument/2006/relationships" id="256" r:id="R23da5a346568453c"/>
    <p:sldId xmlns:r="http://schemas.openxmlformats.org/officeDocument/2006/relationships" id="257" r:id="R45707f58b71f41a0"/>
    <p:sldId xmlns:r="http://schemas.openxmlformats.org/officeDocument/2006/relationships" id="258" r:id="Re4584f22d76a4534"/>
    <p:sldId xmlns:r="http://schemas.openxmlformats.org/officeDocument/2006/relationships" id="259" r:id="R88f769b8bbe1478d"/>
    <p:sldId xmlns:r="http://schemas.openxmlformats.org/officeDocument/2006/relationships" id="260" r:id="R55ed2825217949e8"/>
    <p:sldId xmlns:r="http://schemas.openxmlformats.org/officeDocument/2006/relationships" id="261" r:id="R52f74a1c23cc4caa"/>
    <p:sldId xmlns:r="http://schemas.openxmlformats.org/officeDocument/2006/relationships" id="262" r:id="R07465433652a440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9484d108c7452f" /><Relationship Type="http://schemas.openxmlformats.org/officeDocument/2006/relationships/slide" Target="/ppt/slides/slide1.xml" Id="R23da5a346568453c" /><Relationship Type="http://schemas.openxmlformats.org/officeDocument/2006/relationships/slide" Target="/ppt/slides/slide2.xml" Id="R45707f58b71f41a0" /><Relationship Type="http://schemas.openxmlformats.org/officeDocument/2006/relationships/slide" Target="/ppt/slides/slide3.xml" Id="Re4584f22d76a4534" /><Relationship Type="http://schemas.openxmlformats.org/officeDocument/2006/relationships/slide" Target="/ppt/slides/slide4.xml" Id="R88f769b8bbe1478d" /><Relationship Type="http://schemas.openxmlformats.org/officeDocument/2006/relationships/slide" Target="/ppt/slides/slide5.xml" Id="R55ed2825217949e8" /><Relationship Type="http://schemas.openxmlformats.org/officeDocument/2006/relationships/slide" Target="/ppt/slides/slide6.xml" Id="R52f74a1c23cc4caa" /><Relationship Type="http://schemas.openxmlformats.org/officeDocument/2006/relationships/slide" Target="/ppt/slides/slide7.xml" Id="R07465433652a440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673d776a2a43f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fa81bab78d4176" /><Relationship Type="http://schemas.openxmlformats.org/officeDocument/2006/relationships/theme" Target="/ppt/slideMasters/theme/theme1.xml" Id="R11433bbbf98046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2fa81bab78d417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106f1ebac2410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a8d66bac7b496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6d471ffdff456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1c085ac7944fc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22b381b2144d6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cb949b502a4de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6b6e7157cc481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SCAN DRILLING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 DRILLING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SCAN DRILLING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 DRILLING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 DRILLING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 DRILLING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−29 987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−834 684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−725 169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−418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 DRILLING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LJUNDAHLS FÖRVALTNING STRÖMSTAD AB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RØRVIK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 DRILLING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Laskengrenda 57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3221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929 709 187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 DRILLING AS</a:t>
            </a:r>
          </a:p>
        </p:txBody>
      </p:sp>
    </p:spTree>
  </p:cSld>
  <p:clrMapOvr>
    <a:masterClrMapping xmlns:a="http://schemas.openxmlformats.org/drawingml/2006/main"/>
  </p:clrMapOvr>
</p:sld>
</file>