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8cc44de2e440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8500eaa0247a6"/>
  </p:sldMasterIdLst>
  <p:sldIdLst>
    <p:sldId xmlns:r="http://schemas.openxmlformats.org/officeDocument/2006/relationships" id="256" r:id="R65c27050e7a14ec0"/>
    <p:sldId xmlns:r="http://schemas.openxmlformats.org/officeDocument/2006/relationships" id="257" r:id="Rbd156415845149d6"/>
    <p:sldId xmlns:r="http://schemas.openxmlformats.org/officeDocument/2006/relationships" id="258" r:id="R3a83a298026b4d5d"/>
    <p:sldId xmlns:r="http://schemas.openxmlformats.org/officeDocument/2006/relationships" id="259" r:id="Rc33d9e891f974b8e"/>
    <p:sldId xmlns:r="http://schemas.openxmlformats.org/officeDocument/2006/relationships" id="260" r:id="R20e8e9deb3f14aee"/>
    <p:sldId xmlns:r="http://schemas.openxmlformats.org/officeDocument/2006/relationships" id="261" r:id="R8fc22e81bc9548c0"/>
    <p:sldId xmlns:r="http://schemas.openxmlformats.org/officeDocument/2006/relationships" id="262" r:id="R89ff7acfcce142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8500eaa0247a6" /><Relationship Type="http://schemas.openxmlformats.org/officeDocument/2006/relationships/slide" Target="/ppt/slides/slide1.xml" Id="R65c27050e7a14ec0" /><Relationship Type="http://schemas.openxmlformats.org/officeDocument/2006/relationships/slide" Target="/ppt/slides/slide2.xml" Id="Rbd156415845149d6" /><Relationship Type="http://schemas.openxmlformats.org/officeDocument/2006/relationships/slide" Target="/ppt/slides/slide3.xml" Id="R3a83a298026b4d5d" /><Relationship Type="http://schemas.openxmlformats.org/officeDocument/2006/relationships/slide" Target="/ppt/slides/slide4.xml" Id="Rc33d9e891f974b8e" /><Relationship Type="http://schemas.openxmlformats.org/officeDocument/2006/relationships/slide" Target="/ppt/slides/slide5.xml" Id="R20e8e9deb3f14aee" /><Relationship Type="http://schemas.openxmlformats.org/officeDocument/2006/relationships/slide" Target="/ppt/slides/slide6.xml" Id="R8fc22e81bc9548c0" /><Relationship Type="http://schemas.openxmlformats.org/officeDocument/2006/relationships/slide" Target="/ppt/slides/slide7.xml" Id="R89ff7acfcce142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db4dde510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d7f17c7f940c5" /><Relationship Type="http://schemas.openxmlformats.org/officeDocument/2006/relationships/theme" Target="/ppt/slideMasters/theme/theme1.xml" Id="R9fedf154ce9c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1d7f17c7f940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3df873d7849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87ea7a68c48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8f008586146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e30ea4b3d4c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86df161fe40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3792323bd4b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2137ab1bf40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GRAFO HOLDING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4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3 608 165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MATILDE PAULINE NORDAHL NEBY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Grafo AS, 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929 720 571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