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8a8728367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39a4fbf1d4a43"/>
  </p:sldMasterIdLst>
  <p:sldIdLst>
    <p:sldId xmlns:r="http://schemas.openxmlformats.org/officeDocument/2006/relationships" id="256" r:id="R191991edd23448c9"/>
    <p:sldId xmlns:r="http://schemas.openxmlformats.org/officeDocument/2006/relationships" id="257" r:id="R5124b2068a044bb9"/>
    <p:sldId xmlns:r="http://schemas.openxmlformats.org/officeDocument/2006/relationships" id="258" r:id="Rc4e3304ceb494290"/>
    <p:sldId xmlns:r="http://schemas.openxmlformats.org/officeDocument/2006/relationships" id="259" r:id="Rb683fd17054d4701"/>
    <p:sldId xmlns:r="http://schemas.openxmlformats.org/officeDocument/2006/relationships" id="260" r:id="Rc50a12df41bf4acd"/>
    <p:sldId xmlns:r="http://schemas.openxmlformats.org/officeDocument/2006/relationships" id="261" r:id="Reafeb1211dd34f7b"/>
    <p:sldId xmlns:r="http://schemas.openxmlformats.org/officeDocument/2006/relationships" id="262" r:id="Rbc5352fcdb64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39a4fbf1d4a43" /><Relationship Type="http://schemas.openxmlformats.org/officeDocument/2006/relationships/slide" Target="/ppt/slides/slide1.xml" Id="R191991edd23448c9" /><Relationship Type="http://schemas.openxmlformats.org/officeDocument/2006/relationships/slide" Target="/ppt/slides/slide2.xml" Id="R5124b2068a044bb9" /><Relationship Type="http://schemas.openxmlformats.org/officeDocument/2006/relationships/slide" Target="/ppt/slides/slide3.xml" Id="Rc4e3304ceb494290" /><Relationship Type="http://schemas.openxmlformats.org/officeDocument/2006/relationships/slide" Target="/ppt/slides/slide4.xml" Id="Rb683fd17054d4701" /><Relationship Type="http://schemas.openxmlformats.org/officeDocument/2006/relationships/slide" Target="/ppt/slides/slide5.xml" Id="Rc50a12df41bf4acd" /><Relationship Type="http://schemas.openxmlformats.org/officeDocument/2006/relationships/slide" Target="/ppt/slides/slide6.xml" Id="Reafeb1211dd34f7b" /><Relationship Type="http://schemas.openxmlformats.org/officeDocument/2006/relationships/slide" Target="/ppt/slides/slide7.xml" Id="Rbc5352fcdb64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4c2e0f8cd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359eb8e64293" /><Relationship Type="http://schemas.openxmlformats.org/officeDocument/2006/relationships/theme" Target="/ppt/slideMasters/theme/theme1.xml" Id="R6541d193a5fd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c359eb8e6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158dc702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93649e3f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ecfa98ad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bae476ef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5c7b535b2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d652ed7c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07e0670a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BARHEIM ANNE-GRETHE 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BARHEIM OLE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929 736 400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AGEA HOLDING AS</a:t>
            </a:r>
          </a:p>
        </p:txBody>
      </p:sp>
    </p:spTree>
  </p:cSld>
  <p:clrMapOvr>
    <a:masterClrMapping xmlns:a="http://schemas.openxmlformats.org/drawingml/2006/main"/>
  </p:clrMapOvr>
</p:sld>
</file>