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a27de99de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9dc71de7949f6"/>
  </p:sldMasterIdLst>
  <p:sldIdLst>
    <p:sldId xmlns:r="http://schemas.openxmlformats.org/officeDocument/2006/relationships" id="256" r:id="Rd49aa9f6fea847f5"/>
    <p:sldId xmlns:r="http://schemas.openxmlformats.org/officeDocument/2006/relationships" id="257" r:id="Rdce24149dc614dbb"/>
    <p:sldId xmlns:r="http://schemas.openxmlformats.org/officeDocument/2006/relationships" id="258" r:id="R596c0efb0a914dd1"/>
    <p:sldId xmlns:r="http://schemas.openxmlformats.org/officeDocument/2006/relationships" id="259" r:id="R00b1c313a89743cf"/>
    <p:sldId xmlns:r="http://schemas.openxmlformats.org/officeDocument/2006/relationships" id="260" r:id="Rdeb70e3c98d14c0b"/>
    <p:sldId xmlns:r="http://schemas.openxmlformats.org/officeDocument/2006/relationships" id="261" r:id="R6ae7e9fda4eb411a"/>
    <p:sldId xmlns:r="http://schemas.openxmlformats.org/officeDocument/2006/relationships" id="262" r:id="Ra1922261c4e6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9dc71de7949f6" /><Relationship Type="http://schemas.openxmlformats.org/officeDocument/2006/relationships/slide" Target="/ppt/slides/slide1.xml" Id="Rd49aa9f6fea847f5" /><Relationship Type="http://schemas.openxmlformats.org/officeDocument/2006/relationships/slide" Target="/ppt/slides/slide2.xml" Id="Rdce24149dc614dbb" /><Relationship Type="http://schemas.openxmlformats.org/officeDocument/2006/relationships/slide" Target="/ppt/slides/slide3.xml" Id="R596c0efb0a914dd1" /><Relationship Type="http://schemas.openxmlformats.org/officeDocument/2006/relationships/slide" Target="/ppt/slides/slide4.xml" Id="R00b1c313a89743cf" /><Relationship Type="http://schemas.openxmlformats.org/officeDocument/2006/relationships/slide" Target="/ppt/slides/slide5.xml" Id="Rdeb70e3c98d14c0b" /><Relationship Type="http://schemas.openxmlformats.org/officeDocument/2006/relationships/slide" Target="/ppt/slides/slide6.xml" Id="R6ae7e9fda4eb411a" /><Relationship Type="http://schemas.openxmlformats.org/officeDocument/2006/relationships/slide" Target="/ppt/slides/slide7.xml" Id="Ra1922261c4e6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f8e5f2b9d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ed83469c4ded" /><Relationship Type="http://schemas.openxmlformats.org/officeDocument/2006/relationships/theme" Target="/ppt/slideMasters/theme/theme1.xml" Id="R76275faa44c9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1ed83469c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80b559f9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20b75d95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397ff420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c086261d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cd8fd0de2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28adbfb6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77fe984d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GRENDAHL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114 793 927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115 959 528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GRENDAHL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Dahls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929 747 739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GRENDAHL HOLDING AS</a:t>
            </a:r>
          </a:p>
        </p:txBody>
      </p:sp>
    </p:spTree>
  </p:cSld>
  <p:clrMapOvr>
    <a:masterClrMapping xmlns:a="http://schemas.openxmlformats.org/drawingml/2006/main"/>
  </p:clrMapOvr>
</p:sld>
</file>