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40af9051484c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029c88845b49d2"/>
  </p:sldMasterIdLst>
  <p:sldIdLst>
    <p:sldId xmlns:r="http://schemas.openxmlformats.org/officeDocument/2006/relationships" id="256" r:id="R2829248eac9a4051"/>
    <p:sldId xmlns:r="http://schemas.openxmlformats.org/officeDocument/2006/relationships" id="257" r:id="Rcf1a1beda7e8485d"/>
    <p:sldId xmlns:r="http://schemas.openxmlformats.org/officeDocument/2006/relationships" id="258" r:id="Rb5459d71b6ab4bc3"/>
    <p:sldId xmlns:r="http://schemas.openxmlformats.org/officeDocument/2006/relationships" id="259" r:id="R114f9d416a65482a"/>
    <p:sldId xmlns:r="http://schemas.openxmlformats.org/officeDocument/2006/relationships" id="260" r:id="R10ecdb9dcbf64a4f"/>
    <p:sldId xmlns:r="http://schemas.openxmlformats.org/officeDocument/2006/relationships" id="261" r:id="Rdc268ad7fd154efc"/>
    <p:sldId xmlns:r="http://schemas.openxmlformats.org/officeDocument/2006/relationships" id="262" r:id="R5d26b8f77afc45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029c88845b49d2" /><Relationship Type="http://schemas.openxmlformats.org/officeDocument/2006/relationships/slide" Target="/ppt/slides/slide1.xml" Id="R2829248eac9a4051" /><Relationship Type="http://schemas.openxmlformats.org/officeDocument/2006/relationships/slide" Target="/ppt/slides/slide2.xml" Id="Rcf1a1beda7e8485d" /><Relationship Type="http://schemas.openxmlformats.org/officeDocument/2006/relationships/slide" Target="/ppt/slides/slide3.xml" Id="Rb5459d71b6ab4bc3" /><Relationship Type="http://schemas.openxmlformats.org/officeDocument/2006/relationships/slide" Target="/ppt/slides/slide4.xml" Id="R114f9d416a65482a" /><Relationship Type="http://schemas.openxmlformats.org/officeDocument/2006/relationships/slide" Target="/ppt/slides/slide5.xml" Id="R10ecdb9dcbf64a4f" /><Relationship Type="http://schemas.openxmlformats.org/officeDocument/2006/relationships/slide" Target="/ppt/slides/slide6.xml" Id="Rdc268ad7fd154efc" /><Relationship Type="http://schemas.openxmlformats.org/officeDocument/2006/relationships/slide" Target="/ppt/slides/slide7.xml" Id="R5d26b8f77afc45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17c983bb194b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4c8468dda4714" /><Relationship Type="http://schemas.openxmlformats.org/officeDocument/2006/relationships/theme" Target="/ppt/slideMasters/theme/theme1.xml" Id="Rad6f6eb4688146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14c8468dda47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386eb1b644d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5a2eae17f47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6045ffd4e4e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1ba07518748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e25f443d840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85a98b7674f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6b00dad754f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JABELSEN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JABELSEN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JABELSEN INVEST AS ble etablert [år] og holder til i Strusshamn.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JABELSEN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JABELSEN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JABELSEN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−1 835 723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1 997 785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JABELSEN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JAN-PETTER ABELSEN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JABELSEN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Lyngmarka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5302 Strusshamn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929 750 330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JABELSEN INVEST AS</a:t>
            </a:r>
          </a:p>
        </p:txBody>
      </p:sp>
    </p:spTree>
  </p:cSld>
  <p:clrMapOvr>
    <a:masterClrMapping xmlns:a="http://schemas.openxmlformats.org/drawingml/2006/main"/>
  </p:clrMapOvr>
</p:sld>
</file>