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cf5eff40d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bf4cc8dbf4bf6"/>
  </p:sldMasterIdLst>
  <p:sldIdLst>
    <p:sldId xmlns:r="http://schemas.openxmlformats.org/officeDocument/2006/relationships" id="256" r:id="R6e195765a2ba4ddd"/>
    <p:sldId xmlns:r="http://schemas.openxmlformats.org/officeDocument/2006/relationships" id="257" r:id="Rd3e2e9b79a7344c9"/>
    <p:sldId xmlns:r="http://schemas.openxmlformats.org/officeDocument/2006/relationships" id="258" r:id="R33f3044cad6249fc"/>
    <p:sldId xmlns:r="http://schemas.openxmlformats.org/officeDocument/2006/relationships" id="259" r:id="Raeea59efa3fd4a8d"/>
    <p:sldId xmlns:r="http://schemas.openxmlformats.org/officeDocument/2006/relationships" id="260" r:id="R834434bbfdac4f91"/>
    <p:sldId xmlns:r="http://schemas.openxmlformats.org/officeDocument/2006/relationships" id="261" r:id="R6726cad279994412"/>
    <p:sldId xmlns:r="http://schemas.openxmlformats.org/officeDocument/2006/relationships" id="262" r:id="Re164f0af63a54f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bf4cc8dbf4bf6" /><Relationship Type="http://schemas.openxmlformats.org/officeDocument/2006/relationships/slide" Target="/ppt/slides/slide1.xml" Id="R6e195765a2ba4ddd" /><Relationship Type="http://schemas.openxmlformats.org/officeDocument/2006/relationships/slide" Target="/ppt/slides/slide2.xml" Id="Rd3e2e9b79a7344c9" /><Relationship Type="http://schemas.openxmlformats.org/officeDocument/2006/relationships/slide" Target="/ppt/slides/slide3.xml" Id="R33f3044cad6249fc" /><Relationship Type="http://schemas.openxmlformats.org/officeDocument/2006/relationships/slide" Target="/ppt/slides/slide4.xml" Id="Raeea59efa3fd4a8d" /><Relationship Type="http://schemas.openxmlformats.org/officeDocument/2006/relationships/slide" Target="/ppt/slides/slide5.xml" Id="R834434bbfdac4f91" /><Relationship Type="http://schemas.openxmlformats.org/officeDocument/2006/relationships/slide" Target="/ppt/slides/slide6.xml" Id="R6726cad279994412" /><Relationship Type="http://schemas.openxmlformats.org/officeDocument/2006/relationships/slide" Target="/ppt/slides/slide7.xml" Id="Re164f0af63a54f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02f4f7926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8ad86fe254d0a" /><Relationship Type="http://schemas.openxmlformats.org/officeDocument/2006/relationships/theme" Target="/ppt/slideMasters/theme/theme1.xml" Id="Rf0fd5d8d8122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8ad86fe25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721b5923d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f0af6c9d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3d8b50f3f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a0176e55b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66644b31a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493094cf242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d56bc8fa9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KARLSEN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KARLSEN TRANSPORT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3 661 315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944 954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Pelerudsgutua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929 757 297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