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ae93a8b99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d11a7fdb74bc2"/>
  </p:sldMasterIdLst>
  <p:sldIdLst>
    <p:sldId xmlns:r="http://schemas.openxmlformats.org/officeDocument/2006/relationships" id="256" r:id="R79374be875464205"/>
    <p:sldId xmlns:r="http://schemas.openxmlformats.org/officeDocument/2006/relationships" id="257" r:id="R6ed837d713ef4156"/>
    <p:sldId xmlns:r="http://schemas.openxmlformats.org/officeDocument/2006/relationships" id="258" r:id="R7fa4a29b5a114dd7"/>
    <p:sldId xmlns:r="http://schemas.openxmlformats.org/officeDocument/2006/relationships" id="259" r:id="R6c12d0e4d4ec4c0c"/>
    <p:sldId xmlns:r="http://schemas.openxmlformats.org/officeDocument/2006/relationships" id="260" r:id="R0ef2e82f1d02481b"/>
    <p:sldId xmlns:r="http://schemas.openxmlformats.org/officeDocument/2006/relationships" id="261" r:id="Rf06309b854084559"/>
    <p:sldId xmlns:r="http://schemas.openxmlformats.org/officeDocument/2006/relationships" id="262" r:id="Ra1aa1a906099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d11a7fdb74bc2" /><Relationship Type="http://schemas.openxmlformats.org/officeDocument/2006/relationships/slide" Target="/ppt/slides/slide1.xml" Id="R79374be875464205" /><Relationship Type="http://schemas.openxmlformats.org/officeDocument/2006/relationships/slide" Target="/ppt/slides/slide2.xml" Id="R6ed837d713ef4156" /><Relationship Type="http://schemas.openxmlformats.org/officeDocument/2006/relationships/slide" Target="/ppt/slides/slide3.xml" Id="R7fa4a29b5a114dd7" /><Relationship Type="http://schemas.openxmlformats.org/officeDocument/2006/relationships/slide" Target="/ppt/slides/slide4.xml" Id="R6c12d0e4d4ec4c0c" /><Relationship Type="http://schemas.openxmlformats.org/officeDocument/2006/relationships/slide" Target="/ppt/slides/slide5.xml" Id="R0ef2e82f1d02481b" /><Relationship Type="http://schemas.openxmlformats.org/officeDocument/2006/relationships/slide" Target="/ppt/slides/slide6.xml" Id="Rf06309b854084559" /><Relationship Type="http://schemas.openxmlformats.org/officeDocument/2006/relationships/slide" Target="/ppt/slides/slide7.xml" Id="Ra1aa1a906099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d7f182b3b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c2f0d2b448a3" /><Relationship Type="http://schemas.openxmlformats.org/officeDocument/2006/relationships/theme" Target="/ppt/slideMasters/theme/theme1.xml" Id="Rbbf9f1cd939e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cc2f0d2b4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69736101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a15c3b14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af031baf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84010837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fb298498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1da17816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cdcf6382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HVITKLØVER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HVITKLØVER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14 474 414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90 893 347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103 498 068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HVITVEIS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LAVANDULA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RØDKLØVER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SOLSIKKE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Elveslettveien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929 760 441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HVITKLØVER AS</a:t>
            </a:r>
          </a:p>
        </p:txBody>
      </p:sp>
    </p:spTree>
  </p:cSld>
  <p:clrMapOvr>
    <a:masterClrMapping xmlns:a="http://schemas.openxmlformats.org/drawingml/2006/main"/>
  </p:clrMapOvr>
</p:sld>
</file>