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cbd67afdd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5633caad54d36"/>
  </p:sldMasterIdLst>
  <p:sldIdLst>
    <p:sldId xmlns:r="http://schemas.openxmlformats.org/officeDocument/2006/relationships" id="256" r:id="R216effc618ce4f34"/>
    <p:sldId xmlns:r="http://schemas.openxmlformats.org/officeDocument/2006/relationships" id="257" r:id="R40a779c11d02427c"/>
    <p:sldId xmlns:r="http://schemas.openxmlformats.org/officeDocument/2006/relationships" id="258" r:id="R689259d2e6a74da9"/>
    <p:sldId xmlns:r="http://schemas.openxmlformats.org/officeDocument/2006/relationships" id="259" r:id="Re16281ed5b044140"/>
    <p:sldId xmlns:r="http://schemas.openxmlformats.org/officeDocument/2006/relationships" id="260" r:id="R588b4db95ccb409b"/>
    <p:sldId xmlns:r="http://schemas.openxmlformats.org/officeDocument/2006/relationships" id="261" r:id="R9a26f6109f314db9"/>
    <p:sldId xmlns:r="http://schemas.openxmlformats.org/officeDocument/2006/relationships" id="262" r:id="R3796eb93c2b7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5633caad54d36" /><Relationship Type="http://schemas.openxmlformats.org/officeDocument/2006/relationships/slide" Target="/ppt/slides/slide1.xml" Id="R216effc618ce4f34" /><Relationship Type="http://schemas.openxmlformats.org/officeDocument/2006/relationships/slide" Target="/ppt/slides/slide2.xml" Id="R40a779c11d02427c" /><Relationship Type="http://schemas.openxmlformats.org/officeDocument/2006/relationships/slide" Target="/ppt/slides/slide3.xml" Id="R689259d2e6a74da9" /><Relationship Type="http://schemas.openxmlformats.org/officeDocument/2006/relationships/slide" Target="/ppt/slides/slide4.xml" Id="Re16281ed5b044140" /><Relationship Type="http://schemas.openxmlformats.org/officeDocument/2006/relationships/slide" Target="/ppt/slides/slide5.xml" Id="R588b4db95ccb409b" /><Relationship Type="http://schemas.openxmlformats.org/officeDocument/2006/relationships/slide" Target="/ppt/slides/slide6.xml" Id="R9a26f6109f314db9" /><Relationship Type="http://schemas.openxmlformats.org/officeDocument/2006/relationships/slide" Target="/ppt/slides/slide7.xml" Id="R3796eb93c2b7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308633bcd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f9522193467a" /><Relationship Type="http://schemas.openxmlformats.org/officeDocument/2006/relationships/theme" Target="/ppt/slideMasters/theme/theme1.xml" Id="Re8bb11ad7bbc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5f9522193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656af236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62f10867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896a0314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41c8e1dc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e15e810b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cdcdab2a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8ed0a53c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GRENDAHL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GRENDAHL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−3 046 196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−8 543 806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73 076 910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138 650 124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GRENDAHL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Dahls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929 764 919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KAPITAL AS</a:t>
            </a:r>
          </a:p>
        </p:txBody>
      </p:sp>
    </p:spTree>
  </p:cSld>
  <p:clrMapOvr>
    <a:masterClrMapping xmlns:a="http://schemas.openxmlformats.org/drawingml/2006/main"/>
  </p:clrMapOvr>
</p:sld>
</file>