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f2d962969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c608b2a3044e5"/>
  </p:sldMasterIdLst>
  <p:sldIdLst>
    <p:sldId xmlns:r="http://schemas.openxmlformats.org/officeDocument/2006/relationships" id="256" r:id="R698b417bcf8448d1"/>
    <p:sldId xmlns:r="http://schemas.openxmlformats.org/officeDocument/2006/relationships" id="257" r:id="R7f7c2a73a12348cd"/>
    <p:sldId xmlns:r="http://schemas.openxmlformats.org/officeDocument/2006/relationships" id="258" r:id="R088a38f6730d4199"/>
    <p:sldId xmlns:r="http://schemas.openxmlformats.org/officeDocument/2006/relationships" id="259" r:id="R3321ccdc02804f15"/>
    <p:sldId xmlns:r="http://schemas.openxmlformats.org/officeDocument/2006/relationships" id="260" r:id="Rc771f382e1bc4af3"/>
    <p:sldId xmlns:r="http://schemas.openxmlformats.org/officeDocument/2006/relationships" id="261" r:id="Rbe0b5e47132d42fd"/>
    <p:sldId xmlns:r="http://schemas.openxmlformats.org/officeDocument/2006/relationships" id="262" r:id="Rc6ff53cc909c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c608b2a3044e5" /><Relationship Type="http://schemas.openxmlformats.org/officeDocument/2006/relationships/slide" Target="/ppt/slides/slide1.xml" Id="R698b417bcf8448d1" /><Relationship Type="http://schemas.openxmlformats.org/officeDocument/2006/relationships/slide" Target="/ppt/slides/slide2.xml" Id="R7f7c2a73a12348cd" /><Relationship Type="http://schemas.openxmlformats.org/officeDocument/2006/relationships/slide" Target="/ppt/slides/slide3.xml" Id="R088a38f6730d4199" /><Relationship Type="http://schemas.openxmlformats.org/officeDocument/2006/relationships/slide" Target="/ppt/slides/slide4.xml" Id="R3321ccdc02804f15" /><Relationship Type="http://schemas.openxmlformats.org/officeDocument/2006/relationships/slide" Target="/ppt/slides/slide5.xml" Id="Rc771f382e1bc4af3" /><Relationship Type="http://schemas.openxmlformats.org/officeDocument/2006/relationships/slide" Target="/ppt/slides/slide6.xml" Id="Rbe0b5e47132d42fd" /><Relationship Type="http://schemas.openxmlformats.org/officeDocument/2006/relationships/slide" Target="/ppt/slides/slide7.xml" Id="Rc6ff53cc909c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53062dcbb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b29b6e7df4e44" /><Relationship Type="http://schemas.openxmlformats.org/officeDocument/2006/relationships/theme" Target="/ppt/slideMasters/theme/theme1.xml" Id="Rd591aa3ac061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bb29b6e7df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5a480db1d48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6553be5e7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e631d589b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5167c457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27b83a459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70f0fa56e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7eabb4b044e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GRANADILLA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GRANADILLA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GRANADILLA II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GRANADILLA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GRANADILLA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GRANADILLA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58 023 596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58 023 596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GRANADILLA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TEIGEN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GRANADILLA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929 765 362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GRANADILLA II AS</a:t>
            </a:r>
          </a:p>
        </p:txBody>
      </p:sp>
    </p:spTree>
  </p:cSld>
  <p:clrMapOvr>
    <a:masterClrMapping xmlns:a="http://schemas.openxmlformats.org/drawingml/2006/main"/>
  </p:clrMapOvr>
</p:sld>
</file>