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d90d172fec44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5251bb832424c"/>
  </p:sldMasterIdLst>
  <p:sldIdLst>
    <p:sldId xmlns:r="http://schemas.openxmlformats.org/officeDocument/2006/relationships" id="256" r:id="R8389ee804e604f6e"/>
    <p:sldId xmlns:r="http://schemas.openxmlformats.org/officeDocument/2006/relationships" id="257" r:id="R8e4e19ae3e464241"/>
    <p:sldId xmlns:r="http://schemas.openxmlformats.org/officeDocument/2006/relationships" id="258" r:id="R7beeff467dee495e"/>
    <p:sldId xmlns:r="http://schemas.openxmlformats.org/officeDocument/2006/relationships" id="259" r:id="Ra363c720e25a4be5"/>
    <p:sldId xmlns:r="http://schemas.openxmlformats.org/officeDocument/2006/relationships" id="260" r:id="Rb523b63eac5a4f56"/>
    <p:sldId xmlns:r="http://schemas.openxmlformats.org/officeDocument/2006/relationships" id="261" r:id="R2551878f7b4a42c4"/>
    <p:sldId xmlns:r="http://schemas.openxmlformats.org/officeDocument/2006/relationships" id="262" r:id="R89338ebab04c40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5251bb832424c" /><Relationship Type="http://schemas.openxmlformats.org/officeDocument/2006/relationships/slide" Target="/ppt/slides/slide1.xml" Id="R8389ee804e604f6e" /><Relationship Type="http://schemas.openxmlformats.org/officeDocument/2006/relationships/slide" Target="/ppt/slides/slide2.xml" Id="R8e4e19ae3e464241" /><Relationship Type="http://schemas.openxmlformats.org/officeDocument/2006/relationships/slide" Target="/ppt/slides/slide3.xml" Id="R7beeff467dee495e" /><Relationship Type="http://schemas.openxmlformats.org/officeDocument/2006/relationships/slide" Target="/ppt/slides/slide4.xml" Id="Ra363c720e25a4be5" /><Relationship Type="http://schemas.openxmlformats.org/officeDocument/2006/relationships/slide" Target="/ppt/slides/slide5.xml" Id="Rb523b63eac5a4f56" /><Relationship Type="http://schemas.openxmlformats.org/officeDocument/2006/relationships/slide" Target="/ppt/slides/slide6.xml" Id="R2551878f7b4a42c4" /><Relationship Type="http://schemas.openxmlformats.org/officeDocument/2006/relationships/slide" Target="/ppt/slides/slide7.xml" Id="R89338ebab04c40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d510b10c44b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0482b312140f5" /><Relationship Type="http://schemas.openxmlformats.org/officeDocument/2006/relationships/theme" Target="/ppt/slideMasters/theme/theme1.xml" Id="R0f44b9b7dcc8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30482b3121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175392c1341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cb7e511bf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2e343261546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5aef17ebf4c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9b2a636c248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3974cfb4344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5316a3b314e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KONTRAZI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KONTRAZI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−448 848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557 386 570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1 211 703 464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1 216 527 955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BABACO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KIWANO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OROBLANCO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TAMARILLO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GRANADILLA II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HUITO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929 767 063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