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394d1fc69246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507aed0e174fa5"/>
  </p:sldMasterIdLst>
  <p:sldIdLst>
    <p:sldId xmlns:r="http://schemas.openxmlformats.org/officeDocument/2006/relationships" id="256" r:id="R8f313aaee5a642bc"/>
    <p:sldId xmlns:r="http://schemas.openxmlformats.org/officeDocument/2006/relationships" id="257" r:id="Re41f44d5067049d0"/>
    <p:sldId xmlns:r="http://schemas.openxmlformats.org/officeDocument/2006/relationships" id="258" r:id="R8d65fd8737b8428f"/>
    <p:sldId xmlns:r="http://schemas.openxmlformats.org/officeDocument/2006/relationships" id="259" r:id="R0ca0b4cd7a4b4586"/>
    <p:sldId xmlns:r="http://schemas.openxmlformats.org/officeDocument/2006/relationships" id="260" r:id="R78a246352a904cb2"/>
    <p:sldId xmlns:r="http://schemas.openxmlformats.org/officeDocument/2006/relationships" id="261" r:id="R38465b79fb284598"/>
    <p:sldId xmlns:r="http://schemas.openxmlformats.org/officeDocument/2006/relationships" id="262" r:id="R5dd465acc18f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507aed0e174fa5" /><Relationship Type="http://schemas.openxmlformats.org/officeDocument/2006/relationships/slide" Target="/ppt/slides/slide1.xml" Id="R8f313aaee5a642bc" /><Relationship Type="http://schemas.openxmlformats.org/officeDocument/2006/relationships/slide" Target="/ppt/slides/slide2.xml" Id="Re41f44d5067049d0" /><Relationship Type="http://schemas.openxmlformats.org/officeDocument/2006/relationships/slide" Target="/ppt/slides/slide3.xml" Id="R8d65fd8737b8428f" /><Relationship Type="http://schemas.openxmlformats.org/officeDocument/2006/relationships/slide" Target="/ppt/slides/slide4.xml" Id="R0ca0b4cd7a4b4586" /><Relationship Type="http://schemas.openxmlformats.org/officeDocument/2006/relationships/slide" Target="/ppt/slides/slide5.xml" Id="R78a246352a904cb2" /><Relationship Type="http://schemas.openxmlformats.org/officeDocument/2006/relationships/slide" Target="/ppt/slides/slide6.xml" Id="R38465b79fb284598" /><Relationship Type="http://schemas.openxmlformats.org/officeDocument/2006/relationships/slide" Target="/ppt/slides/slide7.xml" Id="R5dd465acc18f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49a14a77a14b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1d7148a374254" /><Relationship Type="http://schemas.openxmlformats.org/officeDocument/2006/relationships/theme" Target="/ppt/slideMasters/theme/theme1.xml" Id="R323f860dbecb47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51d7148a3742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d4ae3ff464d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dec5ae8b74c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5ce13f77048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28d6ba4a048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9dadf24354c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4664ff1674f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93ea7e7a44d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T-H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T-H GRUPPEN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391 419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TOM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T-H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Lies veg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2407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929 771 044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T-H GRUPPEN AS</a:t>
            </a:r>
          </a:p>
        </p:txBody>
      </p:sp>
    </p:spTree>
  </p:cSld>
  <p:clrMapOvr>
    <a:masterClrMapping xmlns:a="http://schemas.openxmlformats.org/drawingml/2006/main"/>
  </p:clrMapOvr>
</p:sld>
</file>