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52725d5b7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b843c04994632"/>
  </p:sldMasterIdLst>
  <p:sldIdLst>
    <p:sldId xmlns:r="http://schemas.openxmlformats.org/officeDocument/2006/relationships" id="256" r:id="Rdb5ed0741e004b46"/>
    <p:sldId xmlns:r="http://schemas.openxmlformats.org/officeDocument/2006/relationships" id="257" r:id="R8a3c6fe03dac4797"/>
    <p:sldId xmlns:r="http://schemas.openxmlformats.org/officeDocument/2006/relationships" id="258" r:id="Rff33e258c5bd474a"/>
    <p:sldId xmlns:r="http://schemas.openxmlformats.org/officeDocument/2006/relationships" id="259" r:id="Rcffcb1dea1464498"/>
    <p:sldId xmlns:r="http://schemas.openxmlformats.org/officeDocument/2006/relationships" id="260" r:id="Rcfea0e825792471b"/>
    <p:sldId xmlns:r="http://schemas.openxmlformats.org/officeDocument/2006/relationships" id="261" r:id="Rc629ccd24032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b843c04994632" /><Relationship Type="http://schemas.openxmlformats.org/officeDocument/2006/relationships/slide" Target="/ppt/slides/slide1.xml" Id="Rdb5ed0741e004b46" /><Relationship Type="http://schemas.openxmlformats.org/officeDocument/2006/relationships/slide" Target="/ppt/slides/slide2.xml" Id="R8a3c6fe03dac4797" /><Relationship Type="http://schemas.openxmlformats.org/officeDocument/2006/relationships/slide" Target="/ppt/slides/slide3.xml" Id="Rff33e258c5bd474a" /><Relationship Type="http://schemas.openxmlformats.org/officeDocument/2006/relationships/slide" Target="/ppt/slides/slide4.xml" Id="Rcffcb1dea1464498" /><Relationship Type="http://schemas.openxmlformats.org/officeDocument/2006/relationships/slide" Target="/ppt/slides/slide5.xml" Id="Rcfea0e825792471b" /><Relationship Type="http://schemas.openxmlformats.org/officeDocument/2006/relationships/slide" Target="/ppt/slides/slide6.xml" Id="Rc629ccd24032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e6b61951e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ab4bb3e542f9" /><Relationship Type="http://schemas.openxmlformats.org/officeDocument/2006/relationships/theme" Target="/ppt/slideMasters/theme/theme1.xml" Id="R29a70b6c451b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dab4bb3e5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03f0fd5a2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fd6276dae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e0700062e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fe47f8f9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c909733d4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f9666a75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KARLGÅRD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Julian Karlgård, Idrettsveien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929 772 113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