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fd25fa1b947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382cc034534874"/>
  </p:sldMasterIdLst>
  <p:sldIdLst>
    <p:sldId xmlns:r="http://schemas.openxmlformats.org/officeDocument/2006/relationships" id="256" r:id="Rf462206d3d714884"/>
    <p:sldId xmlns:r="http://schemas.openxmlformats.org/officeDocument/2006/relationships" id="257" r:id="Ra22e087052cd4b5b"/>
    <p:sldId xmlns:r="http://schemas.openxmlformats.org/officeDocument/2006/relationships" id="258" r:id="R613212dcec304995"/>
    <p:sldId xmlns:r="http://schemas.openxmlformats.org/officeDocument/2006/relationships" id="259" r:id="R58ed1540e17a4929"/>
    <p:sldId xmlns:r="http://schemas.openxmlformats.org/officeDocument/2006/relationships" id="260" r:id="Rb4f7b450269744ff"/>
    <p:sldId xmlns:r="http://schemas.openxmlformats.org/officeDocument/2006/relationships" id="261" r:id="Rdaf9fa9d5d624d4f"/>
    <p:sldId xmlns:r="http://schemas.openxmlformats.org/officeDocument/2006/relationships" id="262" r:id="R4f1f26c112a9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82cc034534874" /><Relationship Type="http://schemas.openxmlformats.org/officeDocument/2006/relationships/slide" Target="/ppt/slides/slide1.xml" Id="Rf462206d3d714884" /><Relationship Type="http://schemas.openxmlformats.org/officeDocument/2006/relationships/slide" Target="/ppt/slides/slide2.xml" Id="Ra22e087052cd4b5b" /><Relationship Type="http://schemas.openxmlformats.org/officeDocument/2006/relationships/slide" Target="/ppt/slides/slide3.xml" Id="R613212dcec304995" /><Relationship Type="http://schemas.openxmlformats.org/officeDocument/2006/relationships/slide" Target="/ppt/slides/slide4.xml" Id="R58ed1540e17a4929" /><Relationship Type="http://schemas.openxmlformats.org/officeDocument/2006/relationships/slide" Target="/ppt/slides/slide5.xml" Id="Rb4f7b450269744ff" /><Relationship Type="http://schemas.openxmlformats.org/officeDocument/2006/relationships/slide" Target="/ppt/slides/slide6.xml" Id="Rdaf9fa9d5d624d4f" /><Relationship Type="http://schemas.openxmlformats.org/officeDocument/2006/relationships/slide" Target="/ppt/slides/slide7.xml" Id="R4f1f26c112a9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9d1bdfae5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5d48259b48e5" /><Relationship Type="http://schemas.openxmlformats.org/officeDocument/2006/relationships/theme" Target="/ppt/slideMasters/theme/theme1.xml" Id="R84ab9e28e92d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35d48259b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12cc448a2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806e7f4fe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4738dab34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f912f4033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99b8cdbef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c2b8b22a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94f157e5e4b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NOVIBRA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NOVIBRA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82 198 989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84 312 602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LILLEBØ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929 774 205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NOVIBRA AS</a:t>
            </a:r>
          </a:p>
        </p:txBody>
      </p:sp>
    </p:spTree>
  </p:cSld>
  <p:clrMapOvr>
    <a:masterClrMapping xmlns:a="http://schemas.openxmlformats.org/drawingml/2006/main"/>
  </p:clrMapOvr>
</p:sld>
</file>