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92cb10ed1e4e4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019697696634e79"/>
  </p:sldMasterIdLst>
  <p:sldIdLst>
    <p:sldId xmlns:r="http://schemas.openxmlformats.org/officeDocument/2006/relationships" id="256" r:id="R8d20ffa1a1564bbd"/>
    <p:sldId xmlns:r="http://schemas.openxmlformats.org/officeDocument/2006/relationships" id="257" r:id="Ra6b58ac06dcb4e07"/>
    <p:sldId xmlns:r="http://schemas.openxmlformats.org/officeDocument/2006/relationships" id="258" r:id="R4bcf0ca241644e19"/>
    <p:sldId xmlns:r="http://schemas.openxmlformats.org/officeDocument/2006/relationships" id="259" r:id="R2235d836a8c849bb"/>
    <p:sldId xmlns:r="http://schemas.openxmlformats.org/officeDocument/2006/relationships" id="260" r:id="R737ede2bb0524eec"/>
    <p:sldId xmlns:r="http://schemas.openxmlformats.org/officeDocument/2006/relationships" id="261" r:id="R5cbebd4a9dfb482a"/>
    <p:sldId xmlns:r="http://schemas.openxmlformats.org/officeDocument/2006/relationships" id="262" r:id="R26b238d8214243e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19697696634e79" /><Relationship Type="http://schemas.openxmlformats.org/officeDocument/2006/relationships/slide" Target="/ppt/slides/slide1.xml" Id="R8d20ffa1a1564bbd" /><Relationship Type="http://schemas.openxmlformats.org/officeDocument/2006/relationships/slide" Target="/ppt/slides/slide2.xml" Id="Ra6b58ac06dcb4e07" /><Relationship Type="http://schemas.openxmlformats.org/officeDocument/2006/relationships/slide" Target="/ppt/slides/slide3.xml" Id="R4bcf0ca241644e19" /><Relationship Type="http://schemas.openxmlformats.org/officeDocument/2006/relationships/slide" Target="/ppt/slides/slide4.xml" Id="R2235d836a8c849bb" /><Relationship Type="http://schemas.openxmlformats.org/officeDocument/2006/relationships/slide" Target="/ppt/slides/slide5.xml" Id="R737ede2bb0524eec" /><Relationship Type="http://schemas.openxmlformats.org/officeDocument/2006/relationships/slide" Target="/ppt/slides/slide6.xml" Id="R5cbebd4a9dfb482a" /><Relationship Type="http://schemas.openxmlformats.org/officeDocument/2006/relationships/slide" Target="/ppt/slides/slide7.xml" Id="R26b238d8214243e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99e0b6fd074e4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3efd59c45d4bf1" /><Relationship Type="http://schemas.openxmlformats.org/officeDocument/2006/relationships/theme" Target="/ppt/slideMasters/theme/theme1.xml" Id="Rb4853af3ef1c4f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3efd59c45d4b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f4af7c132462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63148a0d642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49b313145347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3579d39a342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073e63c9894f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00ef74b3b741d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e4499ca8c4fb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DUO TAKST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DUO TAKST AS ble etablert [år] og holder til i Bryne.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3 598 804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1 168 808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906 167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1 582 993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DUO TAKST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KÅRE VATLAND HOLDING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TAKST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Vesthagen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4344 Bryne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929 774 698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DUO TAKST AS</a:t>
            </a:r>
          </a:p>
        </p:txBody>
      </p:sp>
    </p:spTree>
  </p:cSld>
  <p:clrMapOvr>
    <a:masterClrMapping xmlns:a="http://schemas.openxmlformats.org/drawingml/2006/main"/>
  </p:clrMapOvr>
</p:sld>
</file>