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f88a38e6ce4d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eb2c6d60a84d2f"/>
  </p:sldMasterIdLst>
  <p:sldIdLst>
    <p:sldId xmlns:r="http://schemas.openxmlformats.org/officeDocument/2006/relationships" id="256" r:id="Rd065e7648b6f4a73"/>
    <p:sldId xmlns:r="http://schemas.openxmlformats.org/officeDocument/2006/relationships" id="257" r:id="Rdf2a70204f54475f"/>
    <p:sldId xmlns:r="http://schemas.openxmlformats.org/officeDocument/2006/relationships" id="258" r:id="R8d9199bdc7f245ac"/>
    <p:sldId xmlns:r="http://schemas.openxmlformats.org/officeDocument/2006/relationships" id="259" r:id="R6cb7cbfa57eb41ed"/>
    <p:sldId xmlns:r="http://schemas.openxmlformats.org/officeDocument/2006/relationships" id="260" r:id="R06749a18f4854b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eb2c6d60a84d2f" /><Relationship Type="http://schemas.openxmlformats.org/officeDocument/2006/relationships/slide" Target="/ppt/slides/slide1.xml" Id="Rd065e7648b6f4a73" /><Relationship Type="http://schemas.openxmlformats.org/officeDocument/2006/relationships/slide" Target="/ppt/slides/slide2.xml" Id="Rdf2a70204f54475f" /><Relationship Type="http://schemas.openxmlformats.org/officeDocument/2006/relationships/slide" Target="/ppt/slides/slide3.xml" Id="R8d9199bdc7f245ac" /><Relationship Type="http://schemas.openxmlformats.org/officeDocument/2006/relationships/slide" Target="/ppt/slides/slide4.xml" Id="R6cb7cbfa57eb41ed" /><Relationship Type="http://schemas.openxmlformats.org/officeDocument/2006/relationships/slide" Target="/ppt/slides/slide5.xml" Id="R06749a18f4854b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339af83ec84d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b68c5f94c4ce3" /><Relationship Type="http://schemas.openxmlformats.org/officeDocument/2006/relationships/theme" Target="/ppt/slideMasters/theme/theme1.xml" Id="Rdc02ca7d079140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ab68c5f94c4c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1885a0f7148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9c06c77a949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56e7779ba4f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c165455f340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d82fd3b5643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 GATE 6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 GATE 6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Herold Pettersen, Kronprinsens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929 775 740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