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4efcf274746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b7c4a86b3487e"/>
  </p:sldMasterIdLst>
  <p:sldIdLst>
    <p:sldId xmlns:r="http://schemas.openxmlformats.org/officeDocument/2006/relationships" id="256" r:id="R1f47edd5598245f9"/>
    <p:sldId xmlns:r="http://schemas.openxmlformats.org/officeDocument/2006/relationships" id="257" r:id="Radf7aded325543e1"/>
    <p:sldId xmlns:r="http://schemas.openxmlformats.org/officeDocument/2006/relationships" id="258" r:id="R8976a941544e4af3"/>
    <p:sldId xmlns:r="http://schemas.openxmlformats.org/officeDocument/2006/relationships" id="259" r:id="R7f566fad4434435f"/>
    <p:sldId xmlns:r="http://schemas.openxmlformats.org/officeDocument/2006/relationships" id="260" r:id="Raac93f664885438f"/>
    <p:sldId xmlns:r="http://schemas.openxmlformats.org/officeDocument/2006/relationships" id="261" r:id="R97f34e73840e4c3d"/>
    <p:sldId xmlns:r="http://schemas.openxmlformats.org/officeDocument/2006/relationships" id="262" r:id="R01fd147442b7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b7c4a86b3487e" /><Relationship Type="http://schemas.openxmlformats.org/officeDocument/2006/relationships/slide" Target="/ppt/slides/slide1.xml" Id="R1f47edd5598245f9" /><Relationship Type="http://schemas.openxmlformats.org/officeDocument/2006/relationships/slide" Target="/ppt/slides/slide2.xml" Id="Radf7aded325543e1" /><Relationship Type="http://schemas.openxmlformats.org/officeDocument/2006/relationships/slide" Target="/ppt/slides/slide3.xml" Id="R8976a941544e4af3" /><Relationship Type="http://schemas.openxmlformats.org/officeDocument/2006/relationships/slide" Target="/ppt/slides/slide4.xml" Id="R7f566fad4434435f" /><Relationship Type="http://schemas.openxmlformats.org/officeDocument/2006/relationships/slide" Target="/ppt/slides/slide5.xml" Id="Raac93f664885438f" /><Relationship Type="http://schemas.openxmlformats.org/officeDocument/2006/relationships/slide" Target="/ppt/slides/slide6.xml" Id="R97f34e73840e4c3d" /><Relationship Type="http://schemas.openxmlformats.org/officeDocument/2006/relationships/slide" Target="/ppt/slides/slide7.xml" Id="R01fd147442b7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a9072bf91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656b615c4043" /><Relationship Type="http://schemas.openxmlformats.org/officeDocument/2006/relationships/theme" Target="/ppt/slideMasters/theme/theme1.xml" Id="Rbba805552afe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9656b615c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de197383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7fd86afb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e0d2832c4b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99f4176c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36e2de4e5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3ce7e89e0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a8099fdf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STEINBRUNA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STEINBRUNA INVEST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26 769 532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26 835 686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RUDOLFSEN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Rudolfsen, Vragesløyfen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STEINBRUNA INVEST AS</a:t>
            </a:r>
          </a:p>
        </p:txBody>
      </p:sp>
    </p:spTree>
  </p:cSld>
  <p:clrMapOvr>
    <a:masterClrMapping xmlns:a="http://schemas.openxmlformats.org/drawingml/2006/main"/>
  </p:clrMapOvr>
</p:sld>
</file>