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b2e8ed007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a38db6ed724a37"/>
  </p:sldMasterIdLst>
  <p:sldIdLst>
    <p:sldId xmlns:r="http://schemas.openxmlformats.org/officeDocument/2006/relationships" id="256" r:id="Re5b51bf0baff4dc9"/>
    <p:sldId xmlns:r="http://schemas.openxmlformats.org/officeDocument/2006/relationships" id="257" r:id="R242ea278bb3d4d31"/>
    <p:sldId xmlns:r="http://schemas.openxmlformats.org/officeDocument/2006/relationships" id="258" r:id="Rb7b7ab18a6d04469"/>
    <p:sldId xmlns:r="http://schemas.openxmlformats.org/officeDocument/2006/relationships" id="259" r:id="Ra41fdaa5b398428c"/>
    <p:sldId xmlns:r="http://schemas.openxmlformats.org/officeDocument/2006/relationships" id="260" r:id="R998f774edac44802"/>
    <p:sldId xmlns:r="http://schemas.openxmlformats.org/officeDocument/2006/relationships" id="261" r:id="R9d6e93b0ab8443e0"/>
    <p:sldId xmlns:r="http://schemas.openxmlformats.org/officeDocument/2006/relationships" id="262" r:id="Rcb4def6cf65a41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38db6ed724a37" /><Relationship Type="http://schemas.openxmlformats.org/officeDocument/2006/relationships/slide" Target="/ppt/slides/slide1.xml" Id="Re5b51bf0baff4dc9" /><Relationship Type="http://schemas.openxmlformats.org/officeDocument/2006/relationships/slide" Target="/ppt/slides/slide2.xml" Id="R242ea278bb3d4d31" /><Relationship Type="http://schemas.openxmlformats.org/officeDocument/2006/relationships/slide" Target="/ppt/slides/slide3.xml" Id="Rb7b7ab18a6d04469" /><Relationship Type="http://schemas.openxmlformats.org/officeDocument/2006/relationships/slide" Target="/ppt/slides/slide4.xml" Id="Ra41fdaa5b398428c" /><Relationship Type="http://schemas.openxmlformats.org/officeDocument/2006/relationships/slide" Target="/ppt/slides/slide5.xml" Id="R998f774edac44802" /><Relationship Type="http://schemas.openxmlformats.org/officeDocument/2006/relationships/slide" Target="/ppt/slides/slide6.xml" Id="R9d6e93b0ab8443e0" /><Relationship Type="http://schemas.openxmlformats.org/officeDocument/2006/relationships/slide" Target="/ppt/slides/slide7.xml" Id="Rcb4def6cf65a41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3f9f221e8546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3fb48e3d24e35" /><Relationship Type="http://schemas.openxmlformats.org/officeDocument/2006/relationships/theme" Target="/ppt/slideMasters/theme/theme1.xml" Id="R97c8e929409543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3fb48e3d2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b6ef2b762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7a80c81f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0d3999254b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dc088b1544e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4765572ee40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e7a12a41349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a1ea8dd24d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KRAFT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KRAFT VVS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6 716 402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2 760 728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Sloratoppen 137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929 788 060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KRAFT VVS AS</a:t>
            </a:r>
          </a:p>
        </p:txBody>
      </p:sp>
    </p:spTree>
  </p:cSld>
  <p:clrMapOvr>
    <a:masterClrMapping xmlns:a="http://schemas.openxmlformats.org/drawingml/2006/main"/>
  </p:clrMapOvr>
</p:sld>
</file>