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018e98095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b16a0b7d64478"/>
  </p:sldMasterIdLst>
  <p:sldIdLst>
    <p:sldId xmlns:r="http://schemas.openxmlformats.org/officeDocument/2006/relationships" id="256" r:id="Radb02404d2084829"/>
    <p:sldId xmlns:r="http://schemas.openxmlformats.org/officeDocument/2006/relationships" id="257" r:id="Ra6560c066dfd45b7"/>
    <p:sldId xmlns:r="http://schemas.openxmlformats.org/officeDocument/2006/relationships" id="258" r:id="R74a3131afef54c1a"/>
    <p:sldId xmlns:r="http://schemas.openxmlformats.org/officeDocument/2006/relationships" id="259" r:id="R59367305d2b44de6"/>
    <p:sldId xmlns:r="http://schemas.openxmlformats.org/officeDocument/2006/relationships" id="260" r:id="Rcf2752e9bf36464c"/>
    <p:sldId xmlns:r="http://schemas.openxmlformats.org/officeDocument/2006/relationships" id="261" r:id="R0d6ee8a7fc944da8"/>
    <p:sldId xmlns:r="http://schemas.openxmlformats.org/officeDocument/2006/relationships" id="262" r:id="Rf6947e3ec9b9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b16a0b7d64478" /><Relationship Type="http://schemas.openxmlformats.org/officeDocument/2006/relationships/slide" Target="/ppt/slides/slide1.xml" Id="Radb02404d2084829" /><Relationship Type="http://schemas.openxmlformats.org/officeDocument/2006/relationships/slide" Target="/ppt/slides/slide2.xml" Id="Ra6560c066dfd45b7" /><Relationship Type="http://schemas.openxmlformats.org/officeDocument/2006/relationships/slide" Target="/ppt/slides/slide3.xml" Id="R74a3131afef54c1a" /><Relationship Type="http://schemas.openxmlformats.org/officeDocument/2006/relationships/slide" Target="/ppt/slides/slide4.xml" Id="R59367305d2b44de6" /><Relationship Type="http://schemas.openxmlformats.org/officeDocument/2006/relationships/slide" Target="/ppt/slides/slide5.xml" Id="Rcf2752e9bf36464c" /><Relationship Type="http://schemas.openxmlformats.org/officeDocument/2006/relationships/slide" Target="/ppt/slides/slide6.xml" Id="R0d6ee8a7fc944da8" /><Relationship Type="http://schemas.openxmlformats.org/officeDocument/2006/relationships/slide" Target="/ppt/slides/slide7.xml" Id="Rf6947e3ec9b9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ebd145354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7db774b942e1" /><Relationship Type="http://schemas.openxmlformats.org/officeDocument/2006/relationships/theme" Target="/ppt/slideMasters/theme/theme1.xml" Id="Ref59cd3f0bb7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e7db774b9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eaf0c566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4841ad09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efe7f67a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81da5b069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b993d0cee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c92008ad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f19357ec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SKARET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SKARET 2 AS</a:t>
            </a:r>
          </a:p>
        </p:txBody>
      </p:sp>
    </p:spTree>
  </p:cSld>
  <p:clrMapOvr>
    <a:masterClrMapping xmlns:a="http://schemas.openxmlformats.org/drawingml/2006/main"/>
  </p:clrMapOvr>
</p:sld>
</file>