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4a901211d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338ce5d3a4c2a"/>
  </p:sldMasterIdLst>
  <p:sldIdLst>
    <p:sldId xmlns:r="http://schemas.openxmlformats.org/officeDocument/2006/relationships" id="256" r:id="R8b2f2a91858d46c5"/>
    <p:sldId xmlns:r="http://schemas.openxmlformats.org/officeDocument/2006/relationships" id="257" r:id="R8283aa79cd1840a7"/>
    <p:sldId xmlns:r="http://schemas.openxmlformats.org/officeDocument/2006/relationships" id="258" r:id="Rf0947c0821734ef7"/>
    <p:sldId xmlns:r="http://schemas.openxmlformats.org/officeDocument/2006/relationships" id="259" r:id="R27c14fb7f8ec4b37"/>
    <p:sldId xmlns:r="http://schemas.openxmlformats.org/officeDocument/2006/relationships" id="260" r:id="R1e331f0748ef4814"/>
    <p:sldId xmlns:r="http://schemas.openxmlformats.org/officeDocument/2006/relationships" id="261" r:id="R86a3c8e9edbf41c3"/>
    <p:sldId xmlns:r="http://schemas.openxmlformats.org/officeDocument/2006/relationships" id="262" r:id="Rddb0bf9b07bb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338ce5d3a4c2a" /><Relationship Type="http://schemas.openxmlformats.org/officeDocument/2006/relationships/slide" Target="/ppt/slides/slide1.xml" Id="R8b2f2a91858d46c5" /><Relationship Type="http://schemas.openxmlformats.org/officeDocument/2006/relationships/slide" Target="/ppt/slides/slide2.xml" Id="R8283aa79cd1840a7" /><Relationship Type="http://schemas.openxmlformats.org/officeDocument/2006/relationships/slide" Target="/ppt/slides/slide3.xml" Id="Rf0947c0821734ef7" /><Relationship Type="http://schemas.openxmlformats.org/officeDocument/2006/relationships/slide" Target="/ppt/slides/slide4.xml" Id="R27c14fb7f8ec4b37" /><Relationship Type="http://schemas.openxmlformats.org/officeDocument/2006/relationships/slide" Target="/ppt/slides/slide5.xml" Id="R1e331f0748ef4814" /><Relationship Type="http://schemas.openxmlformats.org/officeDocument/2006/relationships/slide" Target="/ppt/slides/slide6.xml" Id="R86a3c8e9edbf41c3" /><Relationship Type="http://schemas.openxmlformats.org/officeDocument/2006/relationships/slide" Target="/ppt/slides/slide7.xml" Id="Rddb0bf9b07bb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4d5bfd73f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b6170e2b24809" /><Relationship Type="http://schemas.openxmlformats.org/officeDocument/2006/relationships/theme" Target="/ppt/slideMasters/theme/theme1.xml" Id="Re1d6dcbc3d50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b6170e2b2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206dcb953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7b04be7f6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ff23d8989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f1ac67d2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d4bfe88e2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9aaf84dd2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41d64bf65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