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39576dfe8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1f450ee2a4cca"/>
  </p:sldMasterIdLst>
  <p:sldIdLst>
    <p:sldId xmlns:r="http://schemas.openxmlformats.org/officeDocument/2006/relationships" id="256" r:id="Raee2a9fea5d74ba5"/>
    <p:sldId xmlns:r="http://schemas.openxmlformats.org/officeDocument/2006/relationships" id="257" r:id="Rb5d79b6664424ade"/>
    <p:sldId xmlns:r="http://schemas.openxmlformats.org/officeDocument/2006/relationships" id="258" r:id="Rb5691f7af11746bb"/>
    <p:sldId xmlns:r="http://schemas.openxmlformats.org/officeDocument/2006/relationships" id="259" r:id="Ra85624a1f8e44418"/>
    <p:sldId xmlns:r="http://schemas.openxmlformats.org/officeDocument/2006/relationships" id="260" r:id="Rc9ca588cfa4a4b79"/>
    <p:sldId xmlns:r="http://schemas.openxmlformats.org/officeDocument/2006/relationships" id="261" r:id="R62f882a028764ee0"/>
    <p:sldId xmlns:r="http://schemas.openxmlformats.org/officeDocument/2006/relationships" id="262" r:id="Rc3f29c7212aa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1f450ee2a4cca" /><Relationship Type="http://schemas.openxmlformats.org/officeDocument/2006/relationships/slide" Target="/ppt/slides/slide1.xml" Id="Raee2a9fea5d74ba5" /><Relationship Type="http://schemas.openxmlformats.org/officeDocument/2006/relationships/slide" Target="/ppt/slides/slide2.xml" Id="Rb5d79b6664424ade" /><Relationship Type="http://schemas.openxmlformats.org/officeDocument/2006/relationships/slide" Target="/ppt/slides/slide3.xml" Id="Rb5691f7af11746bb" /><Relationship Type="http://schemas.openxmlformats.org/officeDocument/2006/relationships/slide" Target="/ppt/slides/slide4.xml" Id="Ra85624a1f8e44418" /><Relationship Type="http://schemas.openxmlformats.org/officeDocument/2006/relationships/slide" Target="/ppt/slides/slide5.xml" Id="Rc9ca588cfa4a4b79" /><Relationship Type="http://schemas.openxmlformats.org/officeDocument/2006/relationships/slide" Target="/ppt/slides/slide6.xml" Id="R62f882a028764ee0" /><Relationship Type="http://schemas.openxmlformats.org/officeDocument/2006/relationships/slide" Target="/ppt/slides/slide7.xml" Id="Rc3f29c7212aa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dd02bb69a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c7900dc340f0" /><Relationship Type="http://schemas.openxmlformats.org/officeDocument/2006/relationships/theme" Target="/ppt/slideMasters/theme/theme1.xml" Id="R2ba96dcdadc7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fc7900dc3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3315d7a26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a3a2a6f3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5f062c31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1d0c5598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0ed873b5b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e625e3dd9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4937c90c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−729 945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45 988 288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77 893 549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MABRO SIMENSEN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MABRO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MABRO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32833865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929 797 566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MABRO AS</a:t>
            </a:r>
          </a:p>
        </p:txBody>
      </p:sp>
    </p:spTree>
  </p:cSld>
  <p:clrMapOvr>
    <a:masterClrMapping xmlns:a="http://schemas.openxmlformats.org/drawingml/2006/main"/>
  </p:clrMapOvr>
</p:sld>
</file>