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3b848eb4d2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a1a056dd94d54"/>
  </p:sldMasterIdLst>
  <p:sldIdLst>
    <p:sldId xmlns:r="http://schemas.openxmlformats.org/officeDocument/2006/relationships" id="256" r:id="Rc6e3b1bb57ec4bb1"/>
    <p:sldId xmlns:r="http://schemas.openxmlformats.org/officeDocument/2006/relationships" id="257" r:id="R76caacc099974240"/>
    <p:sldId xmlns:r="http://schemas.openxmlformats.org/officeDocument/2006/relationships" id="258" r:id="Rc391208b28f34c23"/>
    <p:sldId xmlns:r="http://schemas.openxmlformats.org/officeDocument/2006/relationships" id="259" r:id="R9621b7aac6024c7a"/>
    <p:sldId xmlns:r="http://schemas.openxmlformats.org/officeDocument/2006/relationships" id="260" r:id="R20093993dffc4be3"/>
    <p:sldId xmlns:r="http://schemas.openxmlformats.org/officeDocument/2006/relationships" id="261" r:id="R850a60cba4034d94"/>
    <p:sldId xmlns:r="http://schemas.openxmlformats.org/officeDocument/2006/relationships" id="262" r:id="R83c0b8c98ce8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a1a056dd94d54" /><Relationship Type="http://schemas.openxmlformats.org/officeDocument/2006/relationships/slide" Target="/ppt/slides/slide1.xml" Id="Rc6e3b1bb57ec4bb1" /><Relationship Type="http://schemas.openxmlformats.org/officeDocument/2006/relationships/slide" Target="/ppt/slides/slide2.xml" Id="R76caacc099974240" /><Relationship Type="http://schemas.openxmlformats.org/officeDocument/2006/relationships/slide" Target="/ppt/slides/slide3.xml" Id="Rc391208b28f34c23" /><Relationship Type="http://schemas.openxmlformats.org/officeDocument/2006/relationships/slide" Target="/ppt/slides/slide4.xml" Id="R9621b7aac6024c7a" /><Relationship Type="http://schemas.openxmlformats.org/officeDocument/2006/relationships/slide" Target="/ppt/slides/slide5.xml" Id="R20093993dffc4be3" /><Relationship Type="http://schemas.openxmlformats.org/officeDocument/2006/relationships/slide" Target="/ppt/slides/slide6.xml" Id="R850a60cba4034d94" /><Relationship Type="http://schemas.openxmlformats.org/officeDocument/2006/relationships/slide" Target="/ppt/slides/slide7.xml" Id="R83c0b8c98ce8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c2d92779e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872dc1e8e4d47" /><Relationship Type="http://schemas.openxmlformats.org/officeDocument/2006/relationships/theme" Target="/ppt/slideMasters/theme/theme1.xml" Id="R8f216c45e2e2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c872dc1e8e4d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6ca9770b94b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2c660e06b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eeeb8c5ad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868038a8c46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d08dc8b2a4d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b5e08928f43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809001900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CAPELLA LIVE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 LIVE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−379 465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AMPLITUDE VENTURES AS  –  55,3 %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HODNE INVEST AS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PARENTES HOLDING AS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GUSTAV LUNDE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Johannes'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929 798 384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LIVE AS</a:t>
            </a:r>
          </a:p>
        </p:txBody>
      </p:sp>
    </p:spTree>
  </p:cSld>
  <p:clrMapOvr>
    <a:masterClrMapping xmlns:a="http://schemas.openxmlformats.org/drawingml/2006/main"/>
  </p:clrMapOvr>
</p:sld>
</file>