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f992e6fe9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7d0dba0ee4260"/>
  </p:sldMasterIdLst>
  <p:sldIdLst>
    <p:sldId xmlns:r="http://schemas.openxmlformats.org/officeDocument/2006/relationships" id="256" r:id="R3781542347cf4a93"/>
    <p:sldId xmlns:r="http://schemas.openxmlformats.org/officeDocument/2006/relationships" id="257" r:id="R2639f6e531054227"/>
    <p:sldId xmlns:r="http://schemas.openxmlformats.org/officeDocument/2006/relationships" id="258" r:id="Rcec4ba6728a84e59"/>
    <p:sldId xmlns:r="http://schemas.openxmlformats.org/officeDocument/2006/relationships" id="259" r:id="R8f44cf12d0794fe5"/>
    <p:sldId xmlns:r="http://schemas.openxmlformats.org/officeDocument/2006/relationships" id="260" r:id="R7168760dd0c640a1"/>
    <p:sldId xmlns:r="http://schemas.openxmlformats.org/officeDocument/2006/relationships" id="261" r:id="Rdb44ff15557d4b64"/>
    <p:sldId xmlns:r="http://schemas.openxmlformats.org/officeDocument/2006/relationships" id="262" r:id="Reb98cd19800a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7d0dba0ee4260" /><Relationship Type="http://schemas.openxmlformats.org/officeDocument/2006/relationships/slide" Target="/ppt/slides/slide1.xml" Id="R3781542347cf4a93" /><Relationship Type="http://schemas.openxmlformats.org/officeDocument/2006/relationships/slide" Target="/ppt/slides/slide2.xml" Id="R2639f6e531054227" /><Relationship Type="http://schemas.openxmlformats.org/officeDocument/2006/relationships/slide" Target="/ppt/slides/slide3.xml" Id="Rcec4ba6728a84e59" /><Relationship Type="http://schemas.openxmlformats.org/officeDocument/2006/relationships/slide" Target="/ppt/slides/slide4.xml" Id="R8f44cf12d0794fe5" /><Relationship Type="http://schemas.openxmlformats.org/officeDocument/2006/relationships/slide" Target="/ppt/slides/slide5.xml" Id="R7168760dd0c640a1" /><Relationship Type="http://schemas.openxmlformats.org/officeDocument/2006/relationships/slide" Target="/ppt/slides/slide6.xml" Id="Rdb44ff15557d4b64" /><Relationship Type="http://schemas.openxmlformats.org/officeDocument/2006/relationships/slide" Target="/ppt/slides/slide7.xml" Id="Reb98cd19800a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cb2a366c8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14c6b3fc4a0f" /><Relationship Type="http://schemas.openxmlformats.org/officeDocument/2006/relationships/theme" Target="/ppt/slideMasters/theme/theme1.xml" Id="R181389cdf96d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a14c6b3fc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a8882f70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16eb58f1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ddb7721a4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d61013ed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a8aa8573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6fe1a779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06a49b34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TUAN THANH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