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12512e9f8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36f78b8ca4d63"/>
  </p:sldMasterIdLst>
  <p:sldIdLst>
    <p:sldId xmlns:r="http://schemas.openxmlformats.org/officeDocument/2006/relationships" id="256" r:id="R2c26925cd8214bf2"/>
    <p:sldId xmlns:r="http://schemas.openxmlformats.org/officeDocument/2006/relationships" id="257" r:id="Rf1806801fea84d00"/>
    <p:sldId xmlns:r="http://schemas.openxmlformats.org/officeDocument/2006/relationships" id="258" r:id="R565187d5b2eb4956"/>
    <p:sldId xmlns:r="http://schemas.openxmlformats.org/officeDocument/2006/relationships" id="259" r:id="Rce112ed06699461e"/>
    <p:sldId xmlns:r="http://schemas.openxmlformats.org/officeDocument/2006/relationships" id="260" r:id="R7522578526724f9f"/>
    <p:sldId xmlns:r="http://schemas.openxmlformats.org/officeDocument/2006/relationships" id="261" r:id="R6d2352b4d1f64842"/>
    <p:sldId xmlns:r="http://schemas.openxmlformats.org/officeDocument/2006/relationships" id="262" r:id="R38b775da1999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36f78b8ca4d63" /><Relationship Type="http://schemas.openxmlformats.org/officeDocument/2006/relationships/slide" Target="/ppt/slides/slide1.xml" Id="R2c26925cd8214bf2" /><Relationship Type="http://schemas.openxmlformats.org/officeDocument/2006/relationships/slide" Target="/ppt/slides/slide2.xml" Id="Rf1806801fea84d00" /><Relationship Type="http://schemas.openxmlformats.org/officeDocument/2006/relationships/slide" Target="/ppt/slides/slide3.xml" Id="R565187d5b2eb4956" /><Relationship Type="http://schemas.openxmlformats.org/officeDocument/2006/relationships/slide" Target="/ppt/slides/slide4.xml" Id="Rce112ed06699461e" /><Relationship Type="http://schemas.openxmlformats.org/officeDocument/2006/relationships/slide" Target="/ppt/slides/slide5.xml" Id="R7522578526724f9f" /><Relationship Type="http://schemas.openxmlformats.org/officeDocument/2006/relationships/slide" Target="/ppt/slides/slide6.xml" Id="R6d2352b4d1f64842" /><Relationship Type="http://schemas.openxmlformats.org/officeDocument/2006/relationships/slide" Target="/ppt/slides/slide7.xml" Id="R38b775da1999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fda67cc13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c8f9076be4a87" /><Relationship Type="http://schemas.openxmlformats.org/officeDocument/2006/relationships/theme" Target="/ppt/slideMasters/theme/theme1.xml" Id="Rcec8742cd19a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c8f9076be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5f9924aad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485b60e9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f345c10d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0008881b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5053894b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8918d81f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2bcdf324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CHRISHØEG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CHRISHØEG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10 041 855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INGOLF SUNDFØR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Trolldalsveien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