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ccc219ef4c4b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153c9eb2d74276"/>
  </p:sldMasterIdLst>
  <p:sldIdLst>
    <p:sldId xmlns:r="http://schemas.openxmlformats.org/officeDocument/2006/relationships" id="256" r:id="R1b589905f6ef4ea8"/>
    <p:sldId xmlns:r="http://schemas.openxmlformats.org/officeDocument/2006/relationships" id="257" r:id="R346112e7ce26429c"/>
    <p:sldId xmlns:r="http://schemas.openxmlformats.org/officeDocument/2006/relationships" id="258" r:id="R0d4e0b1126df4464"/>
    <p:sldId xmlns:r="http://schemas.openxmlformats.org/officeDocument/2006/relationships" id="259" r:id="R695639db48314d1f"/>
    <p:sldId xmlns:r="http://schemas.openxmlformats.org/officeDocument/2006/relationships" id="260" r:id="Rf1d74380ee2b4b28"/>
    <p:sldId xmlns:r="http://schemas.openxmlformats.org/officeDocument/2006/relationships" id="261" r:id="R7975ef4d24024a92"/>
    <p:sldId xmlns:r="http://schemas.openxmlformats.org/officeDocument/2006/relationships" id="262" r:id="R3fc8c52cd27640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153c9eb2d74276" /><Relationship Type="http://schemas.openxmlformats.org/officeDocument/2006/relationships/slide" Target="/ppt/slides/slide1.xml" Id="R1b589905f6ef4ea8" /><Relationship Type="http://schemas.openxmlformats.org/officeDocument/2006/relationships/slide" Target="/ppt/slides/slide2.xml" Id="R346112e7ce26429c" /><Relationship Type="http://schemas.openxmlformats.org/officeDocument/2006/relationships/slide" Target="/ppt/slides/slide3.xml" Id="R0d4e0b1126df4464" /><Relationship Type="http://schemas.openxmlformats.org/officeDocument/2006/relationships/slide" Target="/ppt/slides/slide4.xml" Id="R695639db48314d1f" /><Relationship Type="http://schemas.openxmlformats.org/officeDocument/2006/relationships/slide" Target="/ppt/slides/slide5.xml" Id="Rf1d74380ee2b4b28" /><Relationship Type="http://schemas.openxmlformats.org/officeDocument/2006/relationships/slide" Target="/ppt/slides/slide6.xml" Id="R7975ef4d24024a92" /><Relationship Type="http://schemas.openxmlformats.org/officeDocument/2006/relationships/slide" Target="/ppt/slides/slide7.xml" Id="R3fc8c52cd27640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b024ace7ed4f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f7d57cbc05436a" /><Relationship Type="http://schemas.openxmlformats.org/officeDocument/2006/relationships/theme" Target="/ppt/slideMasters/theme/theme1.xml" Id="Rc82880c43ecf4f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f7d57cbc0543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0fa8c1eb046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380b9d80b4f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312ae60b24e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fe239c6a843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1447ccfcf4a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bc27015f041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16a8d0e4741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INVESTOR'S CENTER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INVESTOR'S CENTER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INVESTOR'S CENTER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INVESTOR'S CENTER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INVESTOR'S CENTER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INVESTOR'S CENTER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78 667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INVESTOR'S CENTER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SEVILHAUG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INVESTOR'S CENTER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Teksleåsen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929 814 592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INVESTOR'S CENTER AS</a:t>
            </a:r>
          </a:p>
        </p:txBody>
      </p:sp>
    </p:spTree>
  </p:cSld>
  <p:clrMapOvr>
    <a:masterClrMapping xmlns:a="http://schemas.openxmlformats.org/drawingml/2006/main"/>
  </p:clrMapOvr>
</p:sld>
</file>