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b5267c449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afc3b6325458e"/>
  </p:sldMasterIdLst>
  <p:sldIdLst>
    <p:sldId xmlns:r="http://schemas.openxmlformats.org/officeDocument/2006/relationships" id="256" r:id="Rb37e09a08cf6417c"/>
    <p:sldId xmlns:r="http://schemas.openxmlformats.org/officeDocument/2006/relationships" id="257" r:id="R51fb06f6e5444570"/>
    <p:sldId xmlns:r="http://schemas.openxmlformats.org/officeDocument/2006/relationships" id="258" r:id="R41596b01cf284f1c"/>
    <p:sldId xmlns:r="http://schemas.openxmlformats.org/officeDocument/2006/relationships" id="259" r:id="R5f0f6d356fd743e6"/>
    <p:sldId xmlns:r="http://schemas.openxmlformats.org/officeDocument/2006/relationships" id="260" r:id="R70e702e6fa474acb"/>
    <p:sldId xmlns:r="http://schemas.openxmlformats.org/officeDocument/2006/relationships" id="261" r:id="Rf430844c55014a70"/>
    <p:sldId xmlns:r="http://schemas.openxmlformats.org/officeDocument/2006/relationships" id="262" r:id="Rad8bfc93cf81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afc3b6325458e" /><Relationship Type="http://schemas.openxmlformats.org/officeDocument/2006/relationships/slide" Target="/ppt/slides/slide1.xml" Id="Rb37e09a08cf6417c" /><Relationship Type="http://schemas.openxmlformats.org/officeDocument/2006/relationships/slide" Target="/ppt/slides/slide2.xml" Id="R51fb06f6e5444570" /><Relationship Type="http://schemas.openxmlformats.org/officeDocument/2006/relationships/slide" Target="/ppt/slides/slide3.xml" Id="R41596b01cf284f1c" /><Relationship Type="http://schemas.openxmlformats.org/officeDocument/2006/relationships/slide" Target="/ppt/slides/slide4.xml" Id="R5f0f6d356fd743e6" /><Relationship Type="http://schemas.openxmlformats.org/officeDocument/2006/relationships/slide" Target="/ppt/slides/slide5.xml" Id="R70e702e6fa474acb" /><Relationship Type="http://schemas.openxmlformats.org/officeDocument/2006/relationships/slide" Target="/ppt/slides/slide6.xml" Id="Rf430844c55014a70" /><Relationship Type="http://schemas.openxmlformats.org/officeDocument/2006/relationships/slide" Target="/ppt/slides/slide7.xml" Id="Rad8bfc93cf81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3c1167355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d8645e3e416a" /><Relationship Type="http://schemas.openxmlformats.org/officeDocument/2006/relationships/theme" Target="/ppt/slideMasters/theme/theme1.xml" Id="Rc58dc2d89774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0d8645e3e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18f450e7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b4962ad0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4b31750e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f1b35860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885e9214a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a46a0666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f895c69a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OG VENTILASJON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PAKHOMOV VADYM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Kleberget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929 825 209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VENTILASJON AS</a:t>
            </a:r>
          </a:p>
        </p:txBody>
      </p:sp>
    </p:spTree>
  </p:cSld>
  <p:clrMapOvr>
    <a:masterClrMapping xmlns:a="http://schemas.openxmlformats.org/drawingml/2006/main"/>
  </p:clrMapOvr>
</p:sld>
</file>