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f3e71d3b2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e8549d1f94313"/>
  </p:sldMasterIdLst>
  <p:sldIdLst>
    <p:sldId xmlns:r="http://schemas.openxmlformats.org/officeDocument/2006/relationships" id="256" r:id="Reb08a62a0eda42b3"/>
    <p:sldId xmlns:r="http://schemas.openxmlformats.org/officeDocument/2006/relationships" id="257" r:id="Reff3ba44405c41dc"/>
    <p:sldId xmlns:r="http://schemas.openxmlformats.org/officeDocument/2006/relationships" id="258" r:id="R2e110ac530cf440a"/>
    <p:sldId xmlns:r="http://schemas.openxmlformats.org/officeDocument/2006/relationships" id="259" r:id="Rd6cb0a3a2c7540eb"/>
    <p:sldId xmlns:r="http://schemas.openxmlformats.org/officeDocument/2006/relationships" id="260" r:id="R8f90ac45d4c74a90"/>
    <p:sldId xmlns:r="http://schemas.openxmlformats.org/officeDocument/2006/relationships" id="261" r:id="Rebc55ced8590405b"/>
    <p:sldId xmlns:r="http://schemas.openxmlformats.org/officeDocument/2006/relationships" id="262" r:id="R8af251576528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e8549d1f94313" /><Relationship Type="http://schemas.openxmlformats.org/officeDocument/2006/relationships/slide" Target="/ppt/slides/slide1.xml" Id="Reb08a62a0eda42b3" /><Relationship Type="http://schemas.openxmlformats.org/officeDocument/2006/relationships/slide" Target="/ppt/slides/slide2.xml" Id="Reff3ba44405c41dc" /><Relationship Type="http://schemas.openxmlformats.org/officeDocument/2006/relationships/slide" Target="/ppt/slides/slide3.xml" Id="R2e110ac530cf440a" /><Relationship Type="http://schemas.openxmlformats.org/officeDocument/2006/relationships/slide" Target="/ppt/slides/slide4.xml" Id="Rd6cb0a3a2c7540eb" /><Relationship Type="http://schemas.openxmlformats.org/officeDocument/2006/relationships/slide" Target="/ppt/slides/slide5.xml" Id="R8f90ac45d4c74a90" /><Relationship Type="http://schemas.openxmlformats.org/officeDocument/2006/relationships/slide" Target="/ppt/slides/slide6.xml" Id="Rebc55ced8590405b" /><Relationship Type="http://schemas.openxmlformats.org/officeDocument/2006/relationships/slide" Target="/ppt/slides/slide7.xml" Id="R8af251576528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20faaf986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7597f5ee420a" /><Relationship Type="http://schemas.openxmlformats.org/officeDocument/2006/relationships/theme" Target="/ppt/slideMasters/theme/theme1.xml" Id="Rc053b44f2ff0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27597f5ee42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279fa576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7dd135e42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f565ab49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ace3162bf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80821a02c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5c16252e3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2eb7ed34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 AS TUDOR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35 553 000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23 521 000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2 408 430 000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2 738 914 000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929 831 357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 AS TUDOR</a:t>
            </a:r>
          </a:p>
        </p:txBody>
      </p:sp>
    </p:spTree>
  </p:cSld>
  <p:clrMapOvr>
    <a:masterClrMapping xmlns:a="http://schemas.openxmlformats.org/drawingml/2006/main"/>
  </p:clrMapOvr>
</p:sld>
</file>