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b9cadc0c0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d1a90fb7a40b8"/>
  </p:sldMasterIdLst>
  <p:sldIdLst>
    <p:sldId xmlns:r="http://schemas.openxmlformats.org/officeDocument/2006/relationships" id="256" r:id="Re6b2b45e99d4467b"/>
    <p:sldId xmlns:r="http://schemas.openxmlformats.org/officeDocument/2006/relationships" id="257" r:id="R3836ffb26dbd47a0"/>
    <p:sldId xmlns:r="http://schemas.openxmlformats.org/officeDocument/2006/relationships" id="258" r:id="R2e0a8aa433ae4a47"/>
    <p:sldId xmlns:r="http://schemas.openxmlformats.org/officeDocument/2006/relationships" id="259" r:id="R14bab9267bff4c69"/>
    <p:sldId xmlns:r="http://schemas.openxmlformats.org/officeDocument/2006/relationships" id="260" r:id="Re5d0f3f6b5454034"/>
    <p:sldId xmlns:r="http://schemas.openxmlformats.org/officeDocument/2006/relationships" id="261" r:id="R077e71b13c794b2f"/>
    <p:sldId xmlns:r="http://schemas.openxmlformats.org/officeDocument/2006/relationships" id="262" r:id="R26601431583349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d1a90fb7a40b8" /><Relationship Type="http://schemas.openxmlformats.org/officeDocument/2006/relationships/slide" Target="/ppt/slides/slide1.xml" Id="Re6b2b45e99d4467b" /><Relationship Type="http://schemas.openxmlformats.org/officeDocument/2006/relationships/slide" Target="/ppt/slides/slide2.xml" Id="R3836ffb26dbd47a0" /><Relationship Type="http://schemas.openxmlformats.org/officeDocument/2006/relationships/slide" Target="/ppt/slides/slide3.xml" Id="R2e0a8aa433ae4a47" /><Relationship Type="http://schemas.openxmlformats.org/officeDocument/2006/relationships/slide" Target="/ppt/slides/slide4.xml" Id="R14bab9267bff4c69" /><Relationship Type="http://schemas.openxmlformats.org/officeDocument/2006/relationships/slide" Target="/ppt/slides/slide5.xml" Id="Re5d0f3f6b5454034" /><Relationship Type="http://schemas.openxmlformats.org/officeDocument/2006/relationships/slide" Target="/ppt/slides/slide6.xml" Id="R077e71b13c794b2f" /><Relationship Type="http://schemas.openxmlformats.org/officeDocument/2006/relationships/slide" Target="/ppt/slides/slide7.xml" Id="R26601431583349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17ede2c904c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ffbe111db446b" /><Relationship Type="http://schemas.openxmlformats.org/officeDocument/2006/relationships/theme" Target="/ppt/slideMasters/theme/theme1.xml" Id="R4871ac66cddf4c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5ffbe111db44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cffc1e01f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bf1a8f50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b54eec1d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07c68466048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010e9559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1a17cbaef46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df2d6ac04a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COH INVEST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5 162 678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6 231 292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6 231 293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 CHRISTOPHER OSWALD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Baker Østbys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929 832 671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COH INVEST AS</a:t>
            </a:r>
          </a:p>
        </p:txBody>
      </p:sp>
    </p:spTree>
  </p:cSld>
  <p:clrMapOvr>
    <a:masterClrMapping xmlns:a="http://schemas.openxmlformats.org/drawingml/2006/main"/>
  </p:clrMapOvr>
</p:sld>
</file>