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941a98c5e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c95cd3c5a4ffb"/>
  </p:sldMasterIdLst>
  <p:sldIdLst>
    <p:sldId xmlns:r="http://schemas.openxmlformats.org/officeDocument/2006/relationships" id="256" r:id="R9c0af4e38d3142d5"/>
    <p:sldId xmlns:r="http://schemas.openxmlformats.org/officeDocument/2006/relationships" id="257" r:id="Rceb6061ed1f64880"/>
    <p:sldId xmlns:r="http://schemas.openxmlformats.org/officeDocument/2006/relationships" id="258" r:id="R27bd600c69704d03"/>
    <p:sldId xmlns:r="http://schemas.openxmlformats.org/officeDocument/2006/relationships" id="259" r:id="Rf066becc7fbc47ff"/>
    <p:sldId xmlns:r="http://schemas.openxmlformats.org/officeDocument/2006/relationships" id="260" r:id="Refaad2f4198340a9"/>
    <p:sldId xmlns:r="http://schemas.openxmlformats.org/officeDocument/2006/relationships" id="261" r:id="Rf086d4c7b83e4576"/>
    <p:sldId xmlns:r="http://schemas.openxmlformats.org/officeDocument/2006/relationships" id="262" r:id="R5ef9a58a5e32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c95cd3c5a4ffb" /><Relationship Type="http://schemas.openxmlformats.org/officeDocument/2006/relationships/slide" Target="/ppt/slides/slide1.xml" Id="R9c0af4e38d3142d5" /><Relationship Type="http://schemas.openxmlformats.org/officeDocument/2006/relationships/slide" Target="/ppt/slides/slide2.xml" Id="Rceb6061ed1f64880" /><Relationship Type="http://schemas.openxmlformats.org/officeDocument/2006/relationships/slide" Target="/ppt/slides/slide3.xml" Id="R27bd600c69704d03" /><Relationship Type="http://schemas.openxmlformats.org/officeDocument/2006/relationships/slide" Target="/ppt/slides/slide4.xml" Id="Rf066becc7fbc47ff" /><Relationship Type="http://schemas.openxmlformats.org/officeDocument/2006/relationships/slide" Target="/ppt/slides/slide5.xml" Id="Refaad2f4198340a9" /><Relationship Type="http://schemas.openxmlformats.org/officeDocument/2006/relationships/slide" Target="/ppt/slides/slide6.xml" Id="Rf086d4c7b83e4576" /><Relationship Type="http://schemas.openxmlformats.org/officeDocument/2006/relationships/slide" Target="/ppt/slides/slide7.xml" Id="R5ef9a58a5e32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09ff36b29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114b31f34bed" /><Relationship Type="http://schemas.openxmlformats.org/officeDocument/2006/relationships/theme" Target="/ppt/slideMasters/theme/theme1.xml" Id="Rdcd555946b9c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a114b31f3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a65400c4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593ed9a6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05f34e19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fc92dbee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978b11d3b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979d7be9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1b3174a8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BREVIK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BREVIK MØLLER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KJERSTI BREVIK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929 853 547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