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bc087dca7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0fa095c9c4e23"/>
  </p:sldMasterIdLst>
  <p:sldIdLst>
    <p:sldId xmlns:r="http://schemas.openxmlformats.org/officeDocument/2006/relationships" id="256" r:id="R64cb664d06ff4bd2"/>
    <p:sldId xmlns:r="http://schemas.openxmlformats.org/officeDocument/2006/relationships" id="257" r:id="Rd656e4234bc249da"/>
    <p:sldId xmlns:r="http://schemas.openxmlformats.org/officeDocument/2006/relationships" id="258" r:id="R04a5e90429c04ce3"/>
    <p:sldId xmlns:r="http://schemas.openxmlformats.org/officeDocument/2006/relationships" id="259" r:id="R2a7dbac7cb8f464a"/>
    <p:sldId xmlns:r="http://schemas.openxmlformats.org/officeDocument/2006/relationships" id="260" r:id="R177a9a62f35c44be"/>
    <p:sldId xmlns:r="http://schemas.openxmlformats.org/officeDocument/2006/relationships" id="261" r:id="Rd986762b721b4c7a"/>
    <p:sldId xmlns:r="http://schemas.openxmlformats.org/officeDocument/2006/relationships" id="262" r:id="R9dff8016d1f2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0fa095c9c4e23" /><Relationship Type="http://schemas.openxmlformats.org/officeDocument/2006/relationships/slide" Target="/ppt/slides/slide1.xml" Id="R64cb664d06ff4bd2" /><Relationship Type="http://schemas.openxmlformats.org/officeDocument/2006/relationships/slide" Target="/ppt/slides/slide2.xml" Id="Rd656e4234bc249da" /><Relationship Type="http://schemas.openxmlformats.org/officeDocument/2006/relationships/slide" Target="/ppt/slides/slide3.xml" Id="R04a5e90429c04ce3" /><Relationship Type="http://schemas.openxmlformats.org/officeDocument/2006/relationships/slide" Target="/ppt/slides/slide4.xml" Id="R2a7dbac7cb8f464a" /><Relationship Type="http://schemas.openxmlformats.org/officeDocument/2006/relationships/slide" Target="/ppt/slides/slide5.xml" Id="R177a9a62f35c44be" /><Relationship Type="http://schemas.openxmlformats.org/officeDocument/2006/relationships/slide" Target="/ppt/slides/slide6.xml" Id="Rd986762b721b4c7a" /><Relationship Type="http://schemas.openxmlformats.org/officeDocument/2006/relationships/slide" Target="/ppt/slides/slide7.xml" Id="R9dff8016d1f2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9e331f86449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b6ae0616d4ffc" /><Relationship Type="http://schemas.openxmlformats.org/officeDocument/2006/relationships/theme" Target="/ppt/slideMasters/theme/theme1.xml" Id="Rb61e467511784d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eb6ae0616d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5451a6039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688c5ded7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bfd2a0c1a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f7b39197848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415be32e149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ec434e74643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8621b378c4a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MDM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MDM GROUP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591 803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120 527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956 045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MIRCEA-DANIEL CIOARA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Auglendsmyrå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MDM GROUP AS</a:t>
            </a:r>
          </a:p>
        </p:txBody>
      </p:sp>
    </p:spTree>
  </p:cSld>
  <p:clrMapOvr>
    <a:masterClrMapping xmlns:a="http://schemas.openxmlformats.org/drawingml/2006/main"/>
  </p:clrMapOvr>
</p:sld>
</file>