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ee71908036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3b8b8e97242db"/>
  </p:sldMasterIdLst>
  <p:sldIdLst>
    <p:sldId xmlns:r="http://schemas.openxmlformats.org/officeDocument/2006/relationships" id="256" r:id="Re9b80dff620842d2"/>
    <p:sldId xmlns:r="http://schemas.openxmlformats.org/officeDocument/2006/relationships" id="257" r:id="Rfb4d225a1afe4589"/>
    <p:sldId xmlns:r="http://schemas.openxmlformats.org/officeDocument/2006/relationships" id="258" r:id="R312c58b9404f42e6"/>
    <p:sldId xmlns:r="http://schemas.openxmlformats.org/officeDocument/2006/relationships" id="259" r:id="R2b2f0a81d8874db5"/>
    <p:sldId xmlns:r="http://schemas.openxmlformats.org/officeDocument/2006/relationships" id="260" r:id="Ra41d6fd3eeef42ff"/>
    <p:sldId xmlns:r="http://schemas.openxmlformats.org/officeDocument/2006/relationships" id="261" r:id="R3aa1ff9bde604ed5"/>
    <p:sldId xmlns:r="http://schemas.openxmlformats.org/officeDocument/2006/relationships" id="262" r:id="R49fa807e0669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3b8b8e97242db" /><Relationship Type="http://schemas.openxmlformats.org/officeDocument/2006/relationships/slide" Target="/ppt/slides/slide1.xml" Id="Re9b80dff620842d2" /><Relationship Type="http://schemas.openxmlformats.org/officeDocument/2006/relationships/slide" Target="/ppt/slides/slide2.xml" Id="Rfb4d225a1afe4589" /><Relationship Type="http://schemas.openxmlformats.org/officeDocument/2006/relationships/slide" Target="/ppt/slides/slide3.xml" Id="R312c58b9404f42e6" /><Relationship Type="http://schemas.openxmlformats.org/officeDocument/2006/relationships/slide" Target="/ppt/slides/slide4.xml" Id="R2b2f0a81d8874db5" /><Relationship Type="http://schemas.openxmlformats.org/officeDocument/2006/relationships/slide" Target="/ppt/slides/slide5.xml" Id="Ra41d6fd3eeef42ff" /><Relationship Type="http://schemas.openxmlformats.org/officeDocument/2006/relationships/slide" Target="/ppt/slides/slide6.xml" Id="R3aa1ff9bde604ed5" /><Relationship Type="http://schemas.openxmlformats.org/officeDocument/2006/relationships/slide" Target="/ppt/slides/slide7.xml" Id="R49fa807e0669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5de34d9b4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d8ac20374984" /><Relationship Type="http://schemas.openxmlformats.org/officeDocument/2006/relationships/theme" Target="/ppt/slideMasters/theme/theme1.xml" Id="R22cceab7f0ba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6d8ac2037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d319073f2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a3dfe509340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3a994e47142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ef2c04179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700d61ebb4e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040e792c749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39b7a6190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STEEP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3 186 048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3 726 316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ROBERTSEN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Steffen Robertsen, Fredlihavna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929 861 086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STEEP INVEST AS</a:t>
            </a:r>
          </a:p>
        </p:txBody>
      </p:sp>
    </p:spTree>
  </p:cSld>
  <p:clrMapOvr>
    <a:masterClrMapping xmlns:a="http://schemas.openxmlformats.org/drawingml/2006/main"/>
  </p:clrMapOvr>
</p:sld>
</file>