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0b742a709c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4432a90844bbd"/>
  </p:sldMasterIdLst>
  <p:sldIdLst>
    <p:sldId xmlns:r="http://schemas.openxmlformats.org/officeDocument/2006/relationships" id="256" r:id="R3170a6eda888434a"/>
    <p:sldId xmlns:r="http://schemas.openxmlformats.org/officeDocument/2006/relationships" id="257" r:id="R0997cab6c8454f4a"/>
    <p:sldId xmlns:r="http://schemas.openxmlformats.org/officeDocument/2006/relationships" id="258" r:id="Rd6f0c97736c047e5"/>
    <p:sldId xmlns:r="http://schemas.openxmlformats.org/officeDocument/2006/relationships" id="259" r:id="Rd990742b18894359"/>
    <p:sldId xmlns:r="http://schemas.openxmlformats.org/officeDocument/2006/relationships" id="260" r:id="R2d6dcce254894fe7"/>
    <p:sldId xmlns:r="http://schemas.openxmlformats.org/officeDocument/2006/relationships" id="261" r:id="Rbab2e0fc1e1e4682"/>
    <p:sldId xmlns:r="http://schemas.openxmlformats.org/officeDocument/2006/relationships" id="262" r:id="Re41a7cc13d3e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4432a90844bbd" /><Relationship Type="http://schemas.openxmlformats.org/officeDocument/2006/relationships/slide" Target="/ppt/slides/slide1.xml" Id="R3170a6eda888434a" /><Relationship Type="http://schemas.openxmlformats.org/officeDocument/2006/relationships/slide" Target="/ppt/slides/slide2.xml" Id="R0997cab6c8454f4a" /><Relationship Type="http://schemas.openxmlformats.org/officeDocument/2006/relationships/slide" Target="/ppt/slides/slide3.xml" Id="Rd6f0c97736c047e5" /><Relationship Type="http://schemas.openxmlformats.org/officeDocument/2006/relationships/slide" Target="/ppt/slides/slide4.xml" Id="Rd990742b18894359" /><Relationship Type="http://schemas.openxmlformats.org/officeDocument/2006/relationships/slide" Target="/ppt/slides/slide5.xml" Id="R2d6dcce254894fe7" /><Relationship Type="http://schemas.openxmlformats.org/officeDocument/2006/relationships/slide" Target="/ppt/slides/slide6.xml" Id="Rbab2e0fc1e1e4682" /><Relationship Type="http://schemas.openxmlformats.org/officeDocument/2006/relationships/slide" Target="/ppt/slides/slide7.xml" Id="Re41a7cc13d3e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ae4afd7b8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d416908dc48f8" /><Relationship Type="http://schemas.openxmlformats.org/officeDocument/2006/relationships/theme" Target="/ppt/slideMasters/theme/theme1.xml" Id="R33c6bc03bfa8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d416908dc48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164d650a946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3585fc97140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15cacdb474f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99e50a9d442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fdaa88c2d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fc80a3675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7a4e39cf0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AVFALLSSEKK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AVFALLSSEKK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VEKST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MSE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929 869 230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AVFALLSSEKK HOLDING AS</a:t>
            </a:r>
          </a:p>
        </p:txBody>
      </p:sp>
    </p:spTree>
  </p:cSld>
  <p:clrMapOvr>
    <a:masterClrMapping xmlns:a="http://schemas.openxmlformats.org/drawingml/2006/main"/>
  </p:clrMapOvr>
</p:sld>
</file>