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c67fc70a38a467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123a36c344940df"/>
  </p:sldMasterIdLst>
  <p:sldIdLst>
    <p:sldId xmlns:r="http://schemas.openxmlformats.org/officeDocument/2006/relationships" id="256" r:id="R2346b85f615f46d0"/>
    <p:sldId xmlns:r="http://schemas.openxmlformats.org/officeDocument/2006/relationships" id="257" r:id="R0a44148d95d04356"/>
    <p:sldId xmlns:r="http://schemas.openxmlformats.org/officeDocument/2006/relationships" id="258" r:id="Rff93dfa06c8b43d4"/>
    <p:sldId xmlns:r="http://schemas.openxmlformats.org/officeDocument/2006/relationships" id="259" r:id="R7f4c01672799438d"/>
    <p:sldId xmlns:r="http://schemas.openxmlformats.org/officeDocument/2006/relationships" id="260" r:id="Ree0e3e76b0e34448"/>
    <p:sldId xmlns:r="http://schemas.openxmlformats.org/officeDocument/2006/relationships" id="261" r:id="Ra240992ddc764f61"/>
    <p:sldId xmlns:r="http://schemas.openxmlformats.org/officeDocument/2006/relationships" id="262" r:id="R56adfc2d04274d6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123a36c344940df" /><Relationship Type="http://schemas.openxmlformats.org/officeDocument/2006/relationships/slide" Target="/ppt/slides/slide1.xml" Id="R2346b85f615f46d0" /><Relationship Type="http://schemas.openxmlformats.org/officeDocument/2006/relationships/slide" Target="/ppt/slides/slide2.xml" Id="R0a44148d95d04356" /><Relationship Type="http://schemas.openxmlformats.org/officeDocument/2006/relationships/slide" Target="/ppt/slides/slide3.xml" Id="Rff93dfa06c8b43d4" /><Relationship Type="http://schemas.openxmlformats.org/officeDocument/2006/relationships/slide" Target="/ppt/slides/slide4.xml" Id="R7f4c01672799438d" /><Relationship Type="http://schemas.openxmlformats.org/officeDocument/2006/relationships/slide" Target="/ppt/slides/slide5.xml" Id="Ree0e3e76b0e34448" /><Relationship Type="http://schemas.openxmlformats.org/officeDocument/2006/relationships/slide" Target="/ppt/slides/slide6.xml" Id="Ra240992ddc764f61" /><Relationship Type="http://schemas.openxmlformats.org/officeDocument/2006/relationships/slide" Target="/ppt/slides/slide7.xml" Id="R56adfc2d04274d6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4c398b20b44cc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153705061f486b" /><Relationship Type="http://schemas.openxmlformats.org/officeDocument/2006/relationships/theme" Target="/ppt/slideMasters/theme/theme1.xml" Id="Rf57435d2493f4c9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7153705061f486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62259c6e0d413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7f75831fab4f4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c9d20bb108409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8446c7bfd7401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ed11a53ce544d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775791b354472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49f13cdb98413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HANSON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HANSON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−16 198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−32 128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−41 478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414 018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HENRIETTE GJØRTZ HOWDEN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R.P. Morks veg 15B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6016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929 875 656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HANSON AS</a:t>
            </a:r>
          </a:p>
        </p:txBody>
      </p:sp>
    </p:spTree>
  </p:cSld>
  <p:clrMapOvr>
    <a:masterClrMapping xmlns:a="http://schemas.openxmlformats.org/drawingml/2006/main"/>
  </p:clrMapOvr>
</p:sld>
</file>