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193775523749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d8b5cfb77d43c1"/>
  </p:sldMasterIdLst>
  <p:sldIdLst>
    <p:sldId xmlns:r="http://schemas.openxmlformats.org/officeDocument/2006/relationships" id="256" r:id="R646c2a73da704529"/>
    <p:sldId xmlns:r="http://schemas.openxmlformats.org/officeDocument/2006/relationships" id="257" r:id="R2d8671c43e434310"/>
    <p:sldId xmlns:r="http://schemas.openxmlformats.org/officeDocument/2006/relationships" id="258" r:id="Rf9973f75bdee456d"/>
    <p:sldId xmlns:r="http://schemas.openxmlformats.org/officeDocument/2006/relationships" id="259" r:id="R38bb15cc9b2942cb"/>
    <p:sldId xmlns:r="http://schemas.openxmlformats.org/officeDocument/2006/relationships" id="260" r:id="Rc10e7d4dc66d49aa"/>
    <p:sldId xmlns:r="http://schemas.openxmlformats.org/officeDocument/2006/relationships" id="261" r:id="Rd33578c6cf1247fb"/>
    <p:sldId xmlns:r="http://schemas.openxmlformats.org/officeDocument/2006/relationships" id="262" r:id="R0e49b917bed340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d8b5cfb77d43c1" /><Relationship Type="http://schemas.openxmlformats.org/officeDocument/2006/relationships/slide" Target="/ppt/slides/slide1.xml" Id="R646c2a73da704529" /><Relationship Type="http://schemas.openxmlformats.org/officeDocument/2006/relationships/slide" Target="/ppt/slides/slide2.xml" Id="R2d8671c43e434310" /><Relationship Type="http://schemas.openxmlformats.org/officeDocument/2006/relationships/slide" Target="/ppt/slides/slide3.xml" Id="Rf9973f75bdee456d" /><Relationship Type="http://schemas.openxmlformats.org/officeDocument/2006/relationships/slide" Target="/ppt/slides/slide4.xml" Id="R38bb15cc9b2942cb" /><Relationship Type="http://schemas.openxmlformats.org/officeDocument/2006/relationships/slide" Target="/ppt/slides/slide5.xml" Id="Rc10e7d4dc66d49aa" /><Relationship Type="http://schemas.openxmlformats.org/officeDocument/2006/relationships/slide" Target="/ppt/slides/slide6.xml" Id="Rd33578c6cf1247fb" /><Relationship Type="http://schemas.openxmlformats.org/officeDocument/2006/relationships/slide" Target="/ppt/slides/slide7.xml" Id="R0e49b917bed340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eff1fe8b549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7d6201f184532" /><Relationship Type="http://schemas.openxmlformats.org/officeDocument/2006/relationships/theme" Target="/ppt/slideMasters/theme/theme1.xml" Id="Rf7d73b4edfcf49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37d6201f1845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2a220fbac45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1750564074a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075fac68e4f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b010218e547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216cccf2a42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96648263e41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fca93739c4b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SOLUTIONS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59 801 329 000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2 456 543 000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2 042 283 000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3 380 825 000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25 306 105 000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SOLUTIONS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51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www.akersolutions.com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929 877 950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SOLUTIONS AS</a:t>
            </a:r>
          </a:p>
        </p:txBody>
      </p:sp>
    </p:spTree>
  </p:cSld>
  <p:clrMapOvr>
    <a:masterClrMapping xmlns:a="http://schemas.openxmlformats.org/drawingml/2006/main"/>
  </p:clrMapOvr>
</p:sld>
</file>