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b811c335624d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7646c4c128437f"/>
  </p:sldMasterIdLst>
  <p:sldIdLst>
    <p:sldId xmlns:r="http://schemas.openxmlformats.org/officeDocument/2006/relationships" id="256" r:id="R48390b59839b4ea3"/>
    <p:sldId xmlns:r="http://schemas.openxmlformats.org/officeDocument/2006/relationships" id="257" r:id="R68e41489ca0e43c4"/>
    <p:sldId xmlns:r="http://schemas.openxmlformats.org/officeDocument/2006/relationships" id="258" r:id="R80e4d1e645754e47"/>
    <p:sldId xmlns:r="http://schemas.openxmlformats.org/officeDocument/2006/relationships" id="259" r:id="R85937ba0397647b2"/>
    <p:sldId xmlns:r="http://schemas.openxmlformats.org/officeDocument/2006/relationships" id="260" r:id="R2d755b01cf4a4abc"/>
    <p:sldId xmlns:r="http://schemas.openxmlformats.org/officeDocument/2006/relationships" id="261" r:id="Rb88664f5846e4297"/>
    <p:sldId xmlns:r="http://schemas.openxmlformats.org/officeDocument/2006/relationships" id="262" r:id="R69004d4f1f76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646c4c128437f" /><Relationship Type="http://schemas.openxmlformats.org/officeDocument/2006/relationships/slide" Target="/ppt/slides/slide1.xml" Id="R48390b59839b4ea3" /><Relationship Type="http://schemas.openxmlformats.org/officeDocument/2006/relationships/slide" Target="/ppt/slides/slide2.xml" Id="R68e41489ca0e43c4" /><Relationship Type="http://schemas.openxmlformats.org/officeDocument/2006/relationships/slide" Target="/ppt/slides/slide3.xml" Id="R80e4d1e645754e47" /><Relationship Type="http://schemas.openxmlformats.org/officeDocument/2006/relationships/slide" Target="/ppt/slides/slide4.xml" Id="R85937ba0397647b2" /><Relationship Type="http://schemas.openxmlformats.org/officeDocument/2006/relationships/slide" Target="/ppt/slides/slide5.xml" Id="R2d755b01cf4a4abc" /><Relationship Type="http://schemas.openxmlformats.org/officeDocument/2006/relationships/slide" Target="/ppt/slides/slide6.xml" Id="Rb88664f5846e4297" /><Relationship Type="http://schemas.openxmlformats.org/officeDocument/2006/relationships/slide" Target="/ppt/slides/slide7.xml" Id="R69004d4f1f76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5a9e954a9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b6d0b88dc43b9" /><Relationship Type="http://schemas.openxmlformats.org/officeDocument/2006/relationships/theme" Target="/ppt/slideMasters/theme/theme1.xml" Id="Ra97c741d2e5f43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b6d0b88dc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bf0af4fd645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30c099543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e65db0ef94c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9921f603a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30a44ebd6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a9eb868554f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e6f41dfa1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BLIX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BLIX BYGG AS ble etablert [år] og holder til i Skollenborg.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25 249 934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5 988 643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BLIX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Efteløtmoen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3618 Skollenborg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929 880 188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BYGG AS</a:t>
            </a:r>
          </a:p>
        </p:txBody>
      </p:sp>
    </p:spTree>
  </p:cSld>
  <p:clrMapOvr>
    <a:masterClrMapping xmlns:a="http://schemas.openxmlformats.org/drawingml/2006/main"/>
  </p:clrMapOvr>
</p:sld>
</file>