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339426684e40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79260028f4cd7"/>
  </p:sldMasterIdLst>
  <p:sldIdLst>
    <p:sldId xmlns:r="http://schemas.openxmlformats.org/officeDocument/2006/relationships" id="256" r:id="R1b01b9c4ee39430f"/>
    <p:sldId xmlns:r="http://schemas.openxmlformats.org/officeDocument/2006/relationships" id="257" r:id="Rb50f922b04a6454e"/>
    <p:sldId xmlns:r="http://schemas.openxmlformats.org/officeDocument/2006/relationships" id="258" r:id="Rdad2cd5009a54e4e"/>
    <p:sldId xmlns:r="http://schemas.openxmlformats.org/officeDocument/2006/relationships" id="259" r:id="R17295e21090a4e5a"/>
    <p:sldId xmlns:r="http://schemas.openxmlformats.org/officeDocument/2006/relationships" id="260" r:id="Rf6878b37a29c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79260028f4cd7" /><Relationship Type="http://schemas.openxmlformats.org/officeDocument/2006/relationships/slide" Target="/ppt/slides/slide1.xml" Id="R1b01b9c4ee39430f" /><Relationship Type="http://schemas.openxmlformats.org/officeDocument/2006/relationships/slide" Target="/ppt/slides/slide2.xml" Id="Rb50f922b04a6454e" /><Relationship Type="http://schemas.openxmlformats.org/officeDocument/2006/relationships/slide" Target="/ppt/slides/slide3.xml" Id="Rdad2cd5009a54e4e" /><Relationship Type="http://schemas.openxmlformats.org/officeDocument/2006/relationships/slide" Target="/ppt/slides/slide4.xml" Id="R17295e21090a4e5a" /><Relationship Type="http://schemas.openxmlformats.org/officeDocument/2006/relationships/slide" Target="/ppt/slides/slide5.xml" Id="Rf6878b37a29c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8f0e9aaff41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f00001d314b43" /><Relationship Type="http://schemas.openxmlformats.org/officeDocument/2006/relationships/theme" Target="/ppt/slideMasters/theme/theme1.xml" Id="R9f3c008d275f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f00001d31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e680e121b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edfffb2484f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d4f88afbf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a88847efb4f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f1d177b1a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VESTFOLD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VESTFOLD FYLKESKOMMUNE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 Foyns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929 882 385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FYLKESKOMMUNE</a:t>
            </a:r>
          </a:p>
        </p:txBody>
      </p:sp>
    </p:spTree>
  </p:cSld>
  <p:clrMapOvr>
    <a:masterClrMapping xmlns:a="http://schemas.openxmlformats.org/drawingml/2006/main"/>
  </p:clrMapOvr>
</p:sld>
</file>