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65758b9e4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c1d4bd511471c"/>
  </p:sldMasterIdLst>
  <p:sldIdLst>
    <p:sldId xmlns:r="http://schemas.openxmlformats.org/officeDocument/2006/relationships" id="256" r:id="Rb98f7d6844454e36"/>
    <p:sldId xmlns:r="http://schemas.openxmlformats.org/officeDocument/2006/relationships" id="257" r:id="R979f6e6f39d34bb7"/>
    <p:sldId xmlns:r="http://schemas.openxmlformats.org/officeDocument/2006/relationships" id="258" r:id="R55e573f03b984d0d"/>
    <p:sldId xmlns:r="http://schemas.openxmlformats.org/officeDocument/2006/relationships" id="259" r:id="R27adb8d19e4d4ca1"/>
    <p:sldId xmlns:r="http://schemas.openxmlformats.org/officeDocument/2006/relationships" id="260" r:id="R717aff854579449a"/>
    <p:sldId xmlns:r="http://schemas.openxmlformats.org/officeDocument/2006/relationships" id="261" r:id="Rffb434f937714aa9"/>
    <p:sldId xmlns:r="http://schemas.openxmlformats.org/officeDocument/2006/relationships" id="262" r:id="R930b2db66309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1d4bd511471c" /><Relationship Type="http://schemas.openxmlformats.org/officeDocument/2006/relationships/slide" Target="/ppt/slides/slide1.xml" Id="Rb98f7d6844454e36" /><Relationship Type="http://schemas.openxmlformats.org/officeDocument/2006/relationships/slide" Target="/ppt/slides/slide2.xml" Id="R979f6e6f39d34bb7" /><Relationship Type="http://schemas.openxmlformats.org/officeDocument/2006/relationships/slide" Target="/ppt/slides/slide3.xml" Id="R55e573f03b984d0d" /><Relationship Type="http://schemas.openxmlformats.org/officeDocument/2006/relationships/slide" Target="/ppt/slides/slide4.xml" Id="R27adb8d19e4d4ca1" /><Relationship Type="http://schemas.openxmlformats.org/officeDocument/2006/relationships/slide" Target="/ppt/slides/slide5.xml" Id="R717aff854579449a" /><Relationship Type="http://schemas.openxmlformats.org/officeDocument/2006/relationships/slide" Target="/ppt/slides/slide6.xml" Id="Rffb434f937714aa9" /><Relationship Type="http://schemas.openxmlformats.org/officeDocument/2006/relationships/slide" Target="/ppt/slides/slide7.xml" Id="R930b2db66309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9246d5365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c0e8f5684b8d" /><Relationship Type="http://schemas.openxmlformats.org/officeDocument/2006/relationships/theme" Target="/ppt/slideMasters/theme/theme1.xml" Id="R3c9e53e06877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ac0e8f568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1658ef82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05e7da64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71ac03f7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280241d3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32820e92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2b083dbe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f7e1dbc76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 CONSULT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THANG VAN VU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Strømsbergveien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 CONSULT AS</a:t>
            </a:r>
          </a:p>
        </p:txBody>
      </p:sp>
    </p:spTree>
  </p:cSld>
  <p:clrMapOvr>
    <a:masterClrMapping xmlns:a="http://schemas.openxmlformats.org/drawingml/2006/main"/>
  </p:clrMapOvr>
</p:sld>
</file>