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cf15a17a01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865db00fbe4383"/>
  </p:sldMasterIdLst>
  <p:sldIdLst>
    <p:sldId xmlns:r="http://schemas.openxmlformats.org/officeDocument/2006/relationships" id="256" r:id="Rb3ad1d202fd14617"/>
    <p:sldId xmlns:r="http://schemas.openxmlformats.org/officeDocument/2006/relationships" id="257" r:id="Rdd40aba14fec4b7b"/>
    <p:sldId xmlns:r="http://schemas.openxmlformats.org/officeDocument/2006/relationships" id="258" r:id="R2fae085bb96e41ff"/>
    <p:sldId xmlns:r="http://schemas.openxmlformats.org/officeDocument/2006/relationships" id="259" r:id="R9c259f95f9754cf2"/>
    <p:sldId xmlns:r="http://schemas.openxmlformats.org/officeDocument/2006/relationships" id="260" r:id="Rd379c66b765f45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65db00fbe4383" /><Relationship Type="http://schemas.openxmlformats.org/officeDocument/2006/relationships/slide" Target="/ppt/slides/slide1.xml" Id="Rb3ad1d202fd14617" /><Relationship Type="http://schemas.openxmlformats.org/officeDocument/2006/relationships/slide" Target="/ppt/slides/slide2.xml" Id="Rdd40aba14fec4b7b" /><Relationship Type="http://schemas.openxmlformats.org/officeDocument/2006/relationships/slide" Target="/ppt/slides/slide3.xml" Id="R2fae085bb96e41ff" /><Relationship Type="http://schemas.openxmlformats.org/officeDocument/2006/relationships/slide" Target="/ppt/slides/slide4.xml" Id="R9c259f95f9754cf2" /><Relationship Type="http://schemas.openxmlformats.org/officeDocument/2006/relationships/slide" Target="/ppt/slides/slide5.xml" Id="Rd379c66b765f45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3a5f35b66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31dba01b84185" /><Relationship Type="http://schemas.openxmlformats.org/officeDocument/2006/relationships/theme" Target="/ppt/slideMasters/theme/theme1.xml" Id="R6b1faaec74af4c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831dba01b841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97dc6ed5e42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985bcfda240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cd1e5609c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873d9b5a64d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a3926155b44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TELEMARK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TELEMARK FYLKESKOMMUNE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929 882 989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FYLKESKOMMUNE</a:t>
            </a:r>
          </a:p>
        </p:txBody>
      </p:sp>
    </p:spTree>
  </p:cSld>
  <p:clrMapOvr>
    <a:masterClrMapping xmlns:a="http://schemas.openxmlformats.org/drawingml/2006/main"/>
  </p:clrMapOvr>
</p:sld>
</file>