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8b9a360eb4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f7109e35243e8"/>
  </p:sldMasterIdLst>
  <p:sldIdLst>
    <p:sldId xmlns:r="http://schemas.openxmlformats.org/officeDocument/2006/relationships" id="256" r:id="Rf2a587a5983245a8"/>
    <p:sldId xmlns:r="http://schemas.openxmlformats.org/officeDocument/2006/relationships" id="257" r:id="R7072de4289a347dc"/>
    <p:sldId xmlns:r="http://schemas.openxmlformats.org/officeDocument/2006/relationships" id="258" r:id="R7f8ad118abaa4f39"/>
    <p:sldId xmlns:r="http://schemas.openxmlformats.org/officeDocument/2006/relationships" id="259" r:id="Rf092aeeaf61e4b68"/>
    <p:sldId xmlns:r="http://schemas.openxmlformats.org/officeDocument/2006/relationships" id="260" r:id="R45d2c4fd7df8452a"/>
    <p:sldId xmlns:r="http://schemas.openxmlformats.org/officeDocument/2006/relationships" id="261" r:id="Rb6157da6b021422b"/>
    <p:sldId xmlns:r="http://schemas.openxmlformats.org/officeDocument/2006/relationships" id="262" r:id="Ra4777e5c0a4d47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f7109e35243e8" /><Relationship Type="http://schemas.openxmlformats.org/officeDocument/2006/relationships/slide" Target="/ppt/slides/slide1.xml" Id="Rf2a587a5983245a8" /><Relationship Type="http://schemas.openxmlformats.org/officeDocument/2006/relationships/slide" Target="/ppt/slides/slide2.xml" Id="R7072de4289a347dc" /><Relationship Type="http://schemas.openxmlformats.org/officeDocument/2006/relationships/slide" Target="/ppt/slides/slide3.xml" Id="R7f8ad118abaa4f39" /><Relationship Type="http://schemas.openxmlformats.org/officeDocument/2006/relationships/slide" Target="/ppt/slides/slide4.xml" Id="Rf092aeeaf61e4b68" /><Relationship Type="http://schemas.openxmlformats.org/officeDocument/2006/relationships/slide" Target="/ppt/slides/slide5.xml" Id="R45d2c4fd7df8452a" /><Relationship Type="http://schemas.openxmlformats.org/officeDocument/2006/relationships/slide" Target="/ppt/slides/slide6.xml" Id="Rb6157da6b021422b" /><Relationship Type="http://schemas.openxmlformats.org/officeDocument/2006/relationships/slide" Target="/ppt/slides/slide7.xml" Id="Ra4777e5c0a4d47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f72a08a5b40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a9a6d04274d2b" /><Relationship Type="http://schemas.openxmlformats.org/officeDocument/2006/relationships/theme" Target="/ppt/slideMasters/theme/theme1.xml" Id="Rcb18178ca03847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a9a6d04274d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0662c993541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578bcec4449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c60cf5b474a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317e6162f41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eae8820aa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49d99836f4e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6cccde59848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M.B.S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M.B.S HOLDING AS ble etablert [år] og holder til i Beitstad.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3 205 199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3 239 023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SAUGESTAD MONICA BENUM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Nerhåven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7730 Beitstad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929 912 934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