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e42431559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4cb7eeb40453d"/>
  </p:sldMasterIdLst>
  <p:sldIdLst>
    <p:sldId xmlns:r="http://schemas.openxmlformats.org/officeDocument/2006/relationships" id="256" r:id="R6435a14f0f5449b6"/>
    <p:sldId xmlns:r="http://schemas.openxmlformats.org/officeDocument/2006/relationships" id="257" r:id="R44134e38b5d24db7"/>
    <p:sldId xmlns:r="http://schemas.openxmlformats.org/officeDocument/2006/relationships" id="258" r:id="Rf01d13239bab4061"/>
    <p:sldId xmlns:r="http://schemas.openxmlformats.org/officeDocument/2006/relationships" id="259" r:id="R1dcada87ff4d4b3d"/>
    <p:sldId xmlns:r="http://schemas.openxmlformats.org/officeDocument/2006/relationships" id="260" r:id="R012ce425f42b4122"/>
    <p:sldId xmlns:r="http://schemas.openxmlformats.org/officeDocument/2006/relationships" id="261" r:id="R636056bb4e1f4505"/>
    <p:sldId xmlns:r="http://schemas.openxmlformats.org/officeDocument/2006/relationships" id="262" r:id="Ree665aa1a29c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4cb7eeb40453d" /><Relationship Type="http://schemas.openxmlformats.org/officeDocument/2006/relationships/slide" Target="/ppt/slides/slide1.xml" Id="R6435a14f0f5449b6" /><Relationship Type="http://schemas.openxmlformats.org/officeDocument/2006/relationships/slide" Target="/ppt/slides/slide2.xml" Id="R44134e38b5d24db7" /><Relationship Type="http://schemas.openxmlformats.org/officeDocument/2006/relationships/slide" Target="/ppt/slides/slide3.xml" Id="Rf01d13239bab4061" /><Relationship Type="http://schemas.openxmlformats.org/officeDocument/2006/relationships/slide" Target="/ppt/slides/slide4.xml" Id="R1dcada87ff4d4b3d" /><Relationship Type="http://schemas.openxmlformats.org/officeDocument/2006/relationships/slide" Target="/ppt/slides/slide5.xml" Id="R012ce425f42b4122" /><Relationship Type="http://schemas.openxmlformats.org/officeDocument/2006/relationships/slide" Target="/ppt/slides/slide6.xml" Id="R636056bb4e1f4505" /><Relationship Type="http://schemas.openxmlformats.org/officeDocument/2006/relationships/slide" Target="/ppt/slides/slide7.xml" Id="Ree665aa1a29c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3ea0fa542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de882b5041b9" /><Relationship Type="http://schemas.openxmlformats.org/officeDocument/2006/relationships/theme" Target="/ppt/slideMasters/theme/theme1.xml" Id="R8ff25062ea42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6de882b50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507d9f14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c9e190d1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fc5a1e84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25d5da583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f28732d4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1bb5453b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ff8b559a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KULERAMMA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KULERAMMA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2 942 153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Tømmermannsgata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