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f6e84c83e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3bc325a9344b1"/>
  </p:sldMasterIdLst>
  <p:sldIdLst>
    <p:sldId xmlns:r="http://schemas.openxmlformats.org/officeDocument/2006/relationships" id="256" r:id="R76cbeda7faa44644"/>
    <p:sldId xmlns:r="http://schemas.openxmlformats.org/officeDocument/2006/relationships" id="257" r:id="R685afd6815c141de"/>
    <p:sldId xmlns:r="http://schemas.openxmlformats.org/officeDocument/2006/relationships" id="258" r:id="R1733e1906a264428"/>
    <p:sldId xmlns:r="http://schemas.openxmlformats.org/officeDocument/2006/relationships" id="259" r:id="R68c286ac39464df3"/>
    <p:sldId xmlns:r="http://schemas.openxmlformats.org/officeDocument/2006/relationships" id="260" r:id="R0bddfc20f6054006"/>
    <p:sldId xmlns:r="http://schemas.openxmlformats.org/officeDocument/2006/relationships" id="261" r:id="Rdfa764eb53ac4aba"/>
    <p:sldId xmlns:r="http://schemas.openxmlformats.org/officeDocument/2006/relationships" id="262" r:id="R6eedfd1f1ba0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3bc325a9344b1" /><Relationship Type="http://schemas.openxmlformats.org/officeDocument/2006/relationships/slide" Target="/ppt/slides/slide1.xml" Id="R76cbeda7faa44644" /><Relationship Type="http://schemas.openxmlformats.org/officeDocument/2006/relationships/slide" Target="/ppt/slides/slide2.xml" Id="R685afd6815c141de" /><Relationship Type="http://schemas.openxmlformats.org/officeDocument/2006/relationships/slide" Target="/ppt/slides/slide3.xml" Id="R1733e1906a264428" /><Relationship Type="http://schemas.openxmlformats.org/officeDocument/2006/relationships/slide" Target="/ppt/slides/slide4.xml" Id="R68c286ac39464df3" /><Relationship Type="http://schemas.openxmlformats.org/officeDocument/2006/relationships/slide" Target="/ppt/slides/slide5.xml" Id="R0bddfc20f6054006" /><Relationship Type="http://schemas.openxmlformats.org/officeDocument/2006/relationships/slide" Target="/ppt/slides/slide6.xml" Id="Rdfa764eb53ac4aba" /><Relationship Type="http://schemas.openxmlformats.org/officeDocument/2006/relationships/slide" Target="/ppt/slides/slide7.xml" Id="R6eedfd1f1ba0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35023c07f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49bf31554fed" /><Relationship Type="http://schemas.openxmlformats.org/officeDocument/2006/relationships/theme" Target="/ppt/slideMasters/theme/theme1.xml" Id="R32f9cba1d37c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849bf3155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361afbcc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9565ec7ba4e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7b00b3ea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ed13d38c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2db9de458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0ad61f20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c160115a4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HEIA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HAUGE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Perstugutua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