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c50c0d5ee7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7427579044770"/>
  </p:sldMasterIdLst>
  <p:sldIdLst>
    <p:sldId xmlns:r="http://schemas.openxmlformats.org/officeDocument/2006/relationships" id="256" r:id="R3c0d115e29e44d38"/>
    <p:sldId xmlns:r="http://schemas.openxmlformats.org/officeDocument/2006/relationships" id="257" r:id="Rca8897ec271d4247"/>
    <p:sldId xmlns:r="http://schemas.openxmlformats.org/officeDocument/2006/relationships" id="258" r:id="R64965429dd934b9d"/>
    <p:sldId xmlns:r="http://schemas.openxmlformats.org/officeDocument/2006/relationships" id="259" r:id="R58fa6300137a44ed"/>
    <p:sldId xmlns:r="http://schemas.openxmlformats.org/officeDocument/2006/relationships" id="260" r:id="Re69a479184d04f7e"/>
    <p:sldId xmlns:r="http://schemas.openxmlformats.org/officeDocument/2006/relationships" id="261" r:id="R84a5b352f5364c96"/>
    <p:sldId xmlns:r="http://schemas.openxmlformats.org/officeDocument/2006/relationships" id="262" r:id="R2738b5c7c5dc4e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7427579044770" /><Relationship Type="http://schemas.openxmlformats.org/officeDocument/2006/relationships/slide" Target="/ppt/slides/slide1.xml" Id="R3c0d115e29e44d38" /><Relationship Type="http://schemas.openxmlformats.org/officeDocument/2006/relationships/slide" Target="/ppt/slides/slide2.xml" Id="Rca8897ec271d4247" /><Relationship Type="http://schemas.openxmlformats.org/officeDocument/2006/relationships/slide" Target="/ppt/slides/slide3.xml" Id="R64965429dd934b9d" /><Relationship Type="http://schemas.openxmlformats.org/officeDocument/2006/relationships/slide" Target="/ppt/slides/slide4.xml" Id="R58fa6300137a44ed" /><Relationship Type="http://schemas.openxmlformats.org/officeDocument/2006/relationships/slide" Target="/ppt/slides/slide5.xml" Id="Re69a479184d04f7e" /><Relationship Type="http://schemas.openxmlformats.org/officeDocument/2006/relationships/slide" Target="/ppt/slides/slide6.xml" Id="R84a5b352f5364c96" /><Relationship Type="http://schemas.openxmlformats.org/officeDocument/2006/relationships/slide" Target="/ppt/slides/slide7.xml" Id="R2738b5c7c5dc4e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628263b23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1317c13744fd8" /><Relationship Type="http://schemas.openxmlformats.org/officeDocument/2006/relationships/theme" Target="/ppt/slideMasters/theme/theme1.xml" Id="R897f715dc3ff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1317c13744f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b017febe1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af67ee6d2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ca6692b05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e78584b9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8032a503c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0b235961f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1bd782a5d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LYNGDAL MEK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LYNGDAL MEK EIENDOM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7 778 576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21 632 026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28 973 427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BERTIL INGEBRETSEN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Skjerlandsveien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ibi@lomas.no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929 919 726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LYNGDAL MEK EIENDOM AS</a:t>
            </a:r>
          </a:p>
        </p:txBody>
      </p:sp>
    </p:spTree>
  </p:cSld>
  <p:clrMapOvr>
    <a:masterClrMapping xmlns:a="http://schemas.openxmlformats.org/drawingml/2006/main"/>
  </p:clrMapOvr>
</p:sld>
</file>