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b35191734047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00812f96c54268"/>
  </p:sldMasterIdLst>
  <p:sldIdLst>
    <p:sldId xmlns:r="http://schemas.openxmlformats.org/officeDocument/2006/relationships" id="256" r:id="Rf0915ab25fde49dc"/>
    <p:sldId xmlns:r="http://schemas.openxmlformats.org/officeDocument/2006/relationships" id="257" r:id="R45da2a16ee0f4a39"/>
    <p:sldId xmlns:r="http://schemas.openxmlformats.org/officeDocument/2006/relationships" id="258" r:id="R0bcaf3cfeac24242"/>
    <p:sldId xmlns:r="http://schemas.openxmlformats.org/officeDocument/2006/relationships" id="259" r:id="Rc513980a22b044d7"/>
    <p:sldId xmlns:r="http://schemas.openxmlformats.org/officeDocument/2006/relationships" id="260" r:id="R839e8879ea254586"/>
    <p:sldId xmlns:r="http://schemas.openxmlformats.org/officeDocument/2006/relationships" id="261" r:id="Re1706df8fe1a49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0812f96c54268" /><Relationship Type="http://schemas.openxmlformats.org/officeDocument/2006/relationships/slide" Target="/ppt/slides/slide1.xml" Id="Rf0915ab25fde49dc" /><Relationship Type="http://schemas.openxmlformats.org/officeDocument/2006/relationships/slide" Target="/ppt/slides/slide2.xml" Id="R45da2a16ee0f4a39" /><Relationship Type="http://schemas.openxmlformats.org/officeDocument/2006/relationships/slide" Target="/ppt/slides/slide3.xml" Id="R0bcaf3cfeac24242" /><Relationship Type="http://schemas.openxmlformats.org/officeDocument/2006/relationships/slide" Target="/ppt/slides/slide4.xml" Id="Rc513980a22b044d7" /><Relationship Type="http://schemas.openxmlformats.org/officeDocument/2006/relationships/slide" Target="/ppt/slides/slide5.xml" Id="R839e8879ea254586" /><Relationship Type="http://schemas.openxmlformats.org/officeDocument/2006/relationships/slide" Target="/ppt/slides/slide6.xml" Id="Re1706df8fe1a49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b98f350064f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1a9257be647a7" /><Relationship Type="http://schemas.openxmlformats.org/officeDocument/2006/relationships/theme" Target="/ppt/slideMasters/theme/theme1.xml" Id="R1888c9aa8fc84a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41a9257be647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0e64748c748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d2642f60d4d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d4a152c2f4b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41d99678d42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486e6587c4c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58c21e29f4d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SOMMARØY SEA FAMILY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SEA FAMILY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SEA FAMILY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SEA FAMILY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SEA FAMILY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SEA FAMILY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Sommarøyvegen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9110 Sommarøya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929 920 813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SOMMARØY SEA FAMILY AS</a:t>
            </a:r>
          </a:p>
        </p:txBody>
      </p:sp>
    </p:spTree>
  </p:cSld>
  <p:clrMapOvr>
    <a:masterClrMapping xmlns:a="http://schemas.openxmlformats.org/drawingml/2006/main"/>
  </p:clrMapOvr>
</p:sld>
</file>