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48b3c109a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e9d1e58dc4c72"/>
  </p:sldMasterIdLst>
  <p:sldIdLst>
    <p:sldId xmlns:r="http://schemas.openxmlformats.org/officeDocument/2006/relationships" id="256" r:id="R060c6d2d5dd44989"/>
    <p:sldId xmlns:r="http://schemas.openxmlformats.org/officeDocument/2006/relationships" id="257" r:id="R0dba139434d84abc"/>
    <p:sldId xmlns:r="http://schemas.openxmlformats.org/officeDocument/2006/relationships" id="258" r:id="R9a059c21412d465b"/>
    <p:sldId xmlns:r="http://schemas.openxmlformats.org/officeDocument/2006/relationships" id="259" r:id="Ra0336caa1205435a"/>
    <p:sldId xmlns:r="http://schemas.openxmlformats.org/officeDocument/2006/relationships" id="260" r:id="Rb5c0b31681fc42e9"/>
    <p:sldId xmlns:r="http://schemas.openxmlformats.org/officeDocument/2006/relationships" id="261" r:id="Rb1410d6408ce4f67"/>
    <p:sldId xmlns:r="http://schemas.openxmlformats.org/officeDocument/2006/relationships" id="262" r:id="R3a946844d603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e9d1e58dc4c72" /><Relationship Type="http://schemas.openxmlformats.org/officeDocument/2006/relationships/slide" Target="/ppt/slides/slide1.xml" Id="R060c6d2d5dd44989" /><Relationship Type="http://schemas.openxmlformats.org/officeDocument/2006/relationships/slide" Target="/ppt/slides/slide2.xml" Id="R0dba139434d84abc" /><Relationship Type="http://schemas.openxmlformats.org/officeDocument/2006/relationships/slide" Target="/ppt/slides/slide3.xml" Id="R9a059c21412d465b" /><Relationship Type="http://schemas.openxmlformats.org/officeDocument/2006/relationships/slide" Target="/ppt/slides/slide4.xml" Id="Ra0336caa1205435a" /><Relationship Type="http://schemas.openxmlformats.org/officeDocument/2006/relationships/slide" Target="/ppt/slides/slide5.xml" Id="Rb5c0b31681fc42e9" /><Relationship Type="http://schemas.openxmlformats.org/officeDocument/2006/relationships/slide" Target="/ppt/slides/slide6.xml" Id="Rb1410d6408ce4f67" /><Relationship Type="http://schemas.openxmlformats.org/officeDocument/2006/relationships/slide" Target="/ppt/slides/slide7.xml" Id="R3a946844d603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03d2de030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19b4e491747ea" /><Relationship Type="http://schemas.openxmlformats.org/officeDocument/2006/relationships/theme" Target="/ppt/slideMasters/theme/theme1.xml" Id="Rc9aea7e927e5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19b4e4917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54a4bde1c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450d3ef7b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165caf537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edbb5ee42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c90b620ec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ee5ad75e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57705f77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SOMMARØY SEA FAMILY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SOMMARØY SEA FAMILY AS ble etablert [år] og holder til i Sommarøya.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10 525 129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2 568 959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9 003 603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14 433 222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22 467 112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 FAMILY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Sommarøyvegen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9110 Sommarøya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929 920 813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