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f1c1a7551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d509cb71eb4626"/>
  </p:sldMasterIdLst>
  <p:sldIdLst>
    <p:sldId xmlns:r="http://schemas.openxmlformats.org/officeDocument/2006/relationships" id="256" r:id="R80ac2a1956aa4daa"/>
    <p:sldId xmlns:r="http://schemas.openxmlformats.org/officeDocument/2006/relationships" id="257" r:id="Rf635d91c82814ac1"/>
    <p:sldId xmlns:r="http://schemas.openxmlformats.org/officeDocument/2006/relationships" id="258" r:id="Rf34a09cbfad74a64"/>
    <p:sldId xmlns:r="http://schemas.openxmlformats.org/officeDocument/2006/relationships" id="259" r:id="R079477656e8f4e2d"/>
    <p:sldId xmlns:r="http://schemas.openxmlformats.org/officeDocument/2006/relationships" id="260" r:id="R5036a5ed65ff4437"/>
    <p:sldId xmlns:r="http://schemas.openxmlformats.org/officeDocument/2006/relationships" id="261" r:id="R1e53efae87cf4d5e"/>
    <p:sldId xmlns:r="http://schemas.openxmlformats.org/officeDocument/2006/relationships" id="262" r:id="R873de0c00707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509cb71eb4626" /><Relationship Type="http://schemas.openxmlformats.org/officeDocument/2006/relationships/slide" Target="/ppt/slides/slide1.xml" Id="R80ac2a1956aa4daa" /><Relationship Type="http://schemas.openxmlformats.org/officeDocument/2006/relationships/slide" Target="/ppt/slides/slide2.xml" Id="Rf635d91c82814ac1" /><Relationship Type="http://schemas.openxmlformats.org/officeDocument/2006/relationships/slide" Target="/ppt/slides/slide3.xml" Id="Rf34a09cbfad74a64" /><Relationship Type="http://schemas.openxmlformats.org/officeDocument/2006/relationships/slide" Target="/ppt/slides/slide4.xml" Id="R079477656e8f4e2d" /><Relationship Type="http://schemas.openxmlformats.org/officeDocument/2006/relationships/slide" Target="/ppt/slides/slide5.xml" Id="R5036a5ed65ff4437" /><Relationship Type="http://schemas.openxmlformats.org/officeDocument/2006/relationships/slide" Target="/ppt/slides/slide6.xml" Id="R1e53efae87cf4d5e" /><Relationship Type="http://schemas.openxmlformats.org/officeDocument/2006/relationships/slide" Target="/ppt/slides/slide7.xml" Id="R873de0c00707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378ae7d9d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84ed5a187466e" /><Relationship Type="http://schemas.openxmlformats.org/officeDocument/2006/relationships/theme" Target="/ppt/slideMasters/theme/theme1.xml" Id="Rbc52ec8df108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84ed5a187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e54f04b3a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c5fd51aff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f73978c7a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fbae3078e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5d880a2c4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7401df848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7cbcd3776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BRATLY HOLDING AS ble etablert [år] og holder til i Indre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BRATLI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5260 Indre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929 930 851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