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ea2d71a47746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80ee64940b477b"/>
  </p:sldMasterIdLst>
  <p:sldIdLst>
    <p:sldId xmlns:r="http://schemas.openxmlformats.org/officeDocument/2006/relationships" id="256" r:id="Rf4a5ad296fcf45f3"/>
    <p:sldId xmlns:r="http://schemas.openxmlformats.org/officeDocument/2006/relationships" id="257" r:id="Rbb4b04bb13194813"/>
    <p:sldId xmlns:r="http://schemas.openxmlformats.org/officeDocument/2006/relationships" id="258" r:id="R63c7eff4b98f48d1"/>
    <p:sldId xmlns:r="http://schemas.openxmlformats.org/officeDocument/2006/relationships" id="259" r:id="R5ba89d5b500b4a6c"/>
    <p:sldId xmlns:r="http://schemas.openxmlformats.org/officeDocument/2006/relationships" id="260" r:id="R7dbf69a743ca448d"/>
    <p:sldId xmlns:r="http://schemas.openxmlformats.org/officeDocument/2006/relationships" id="261" r:id="R606be34cb7ae4835"/>
    <p:sldId xmlns:r="http://schemas.openxmlformats.org/officeDocument/2006/relationships" id="262" r:id="R074bbfe7a8e84f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0ee64940b477b" /><Relationship Type="http://schemas.openxmlformats.org/officeDocument/2006/relationships/slide" Target="/ppt/slides/slide1.xml" Id="Rf4a5ad296fcf45f3" /><Relationship Type="http://schemas.openxmlformats.org/officeDocument/2006/relationships/slide" Target="/ppt/slides/slide2.xml" Id="Rbb4b04bb13194813" /><Relationship Type="http://schemas.openxmlformats.org/officeDocument/2006/relationships/slide" Target="/ppt/slides/slide3.xml" Id="R63c7eff4b98f48d1" /><Relationship Type="http://schemas.openxmlformats.org/officeDocument/2006/relationships/slide" Target="/ppt/slides/slide4.xml" Id="R5ba89d5b500b4a6c" /><Relationship Type="http://schemas.openxmlformats.org/officeDocument/2006/relationships/slide" Target="/ppt/slides/slide5.xml" Id="R7dbf69a743ca448d" /><Relationship Type="http://schemas.openxmlformats.org/officeDocument/2006/relationships/slide" Target="/ppt/slides/slide6.xml" Id="R606be34cb7ae4835" /><Relationship Type="http://schemas.openxmlformats.org/officeDocument/2006/relationships/slide" Target="/ppt/slides/slide7.xml" Id="R074bbfe7a8e84f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6d6a5504449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9236ded6d4095" /><Relationship Type="http://schemas.openxmlformats.org/officeDocument/2006/relationships/theme" Target="/ppt/slideMasters/theme/theme1.xml" Id="R4b591e07780a4c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69236ded6d40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45ed2d81748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b596c74f44c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92a95eeff41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9f1fcadc740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b2d73a9e447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9c6d73fd34a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d4a9c8ac747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ABDEX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ABDEX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ABDEX TRANSPORT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ABDEX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ABDEX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ABDEX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2 510 318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827 238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365 345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1 002 656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ABDEX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AHMED ABDELWASIE SALIH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ABDEX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Snølia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929 931 173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ABDEX TRANSPORT AS</a:t>
            </a:r>
          </a:p>
        </p:txBody>
      </p:sp>
    </p:spTree>
  </p:cSld>
  <p:clrMapOvr>
    <a:masterClrMapping xmlns:a="http://schemas.openxmlformats.org/drawingml/2006/main"/>
  </p:clrMapOvr>
</p:sld>
</file>