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1ccaa49a641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958c426e744f77"/>
  </p:sldMasterIdLst>
  <p:sldIdLst>
    <p:sldId xmlns:r="http://schemas.openxmlformats.org/officeDocument/2006/relationships" id="256" r:id="R05964675fc504956"/>
    <p:sldId xmlns:r="http://schemas.openxmlformats.org/officeDocument/2006/relationships" id="257" r:id="Rf9be67f0159248c7"/>
    <p:sldId xmlns:r="http://schemas.openxmlformats.org/officeDocument/2006/relationships" id="258" r:id="R8d8b27f6ee7c4413"/>
    <p:sldId xmlns:r="http://schemas.openxmlformats.org/officeDocument/2006/relationships" id="259" r:id="R14337ffd0d5a4b81"/>
    <p:sldId xmlns:r="http://schemas.openxmlformats.org/officeDocument/2006/relationships" id="260" r:id="Rba01c5b5329a4dfa"/>
    <p:sldId xmlns:r="http://schemas.openxmlformats.org/officeDocument/2006/relationships" id="261" r:id="R3eefa39a8c494ef9"/>
    <p:sldId xmlns:r="http://schemas.openxmlformats.org/officeDocument/2006/relationships" id="262" r:id="R39e4f15ee43340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58c426e744f77" /><Relationship Type="http://schemas.openxmlformats.org/officeDocument/2006/relationships/slide" Target="/ppt/slides/slide1.xml" Id="R05964675fc504956" /><Relationship Type="http://schemas.openxmlformats.org/officeDocument/2006/relationships/slide" Target="/ppt/slides/slide2.xml" Id="Rf9be67f0159248c7" /><Relationship Type="http://schemas.openxmlformats.org/officeDocument/2006/relationships/slide" Target="/ppt/slides/slide3.xml" Id="R8d8b27f6ee7c4413" /><Relationship Type="http://schemas.openxmlformats.org/officeDocument/2006/relationships/slide" Target="/ppt/slides/slide4.xml" Id="R14337ffd0d5a4b81" /><Relationship Type="http://schemas.openxmlformats.org/officeDocument/2006/relationships/slide" Target="/ppt/slides/slide5.xml" Id="Rba01c5b5329a4dfa" /><Relationship Type="http://schemas.openxmlformats.org/officeDocument/2006/relationships/slide" Target="/ppt/slides/slide6.xml" Id="R3eefa39a8c494ef9" /><Relationship Type="http://schemas.openxmlformats.org/officeDocument/2006/relationships/slide" Target="/ppt/slides/slide7.xml" Id="R39e4f15ee43340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6c13792cc4f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5014300f045a9" /><Relationship Type="http://schemas.openxmlformats.org/officeDocument/2006/relationships/theme" Target="/ppt/slideMasters/theme/theme1.xml" Id="R5c80bf87c3a74a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b5014300f0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49afecabe4a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69ac93d3344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df4a59fe740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78dceecc74a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1c7156d2f4e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62e479bc848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f215aab0840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EIDETTOPPEN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EIDETTOPPEN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EIDETTOPPEN HOLDING AS ble etablert [år] og holder til i Straumsjøen.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EIDETTOPPEN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EIDETTOPPEN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EIDETTOPPEN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281 835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EIDETTOPPEN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KEN-HUGO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LILL BEATE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EIDETTOPPEN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Eidesjøen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8475 Straumsjøen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929 933 923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EIDETTOPPEN HOLDING AS</a:t>
            </a:r>
          </a:p>
        </p:txBody>
      </p:sp>
    </p:spTree>
  </p:cSld>
  <p:clrMapOvr>
    <a:masterClrMapping xmlns:a="http://schemas.openxmlformats.org/drawingml/2006/main"/>
  </p:clrMapOvr>
</p:sld>
</file>