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05d72c4a0a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029baf3ed6400d"/>
  </p:sldMasterIdLst>
  <p:sldIdLst>
    <p:sldId xmlns:r="http://schemas.openxmlformats.org/officeDocument/2006/relationships" id="256" r:id="Rb0a91713e9804b9d"/>
    <p:sldId xmlns:r="http://schemas.openxmlformats.org/officeDocument/2006/relationships" id="257" r:id="Rc056ab0f251e4295"/>
    <p:sldId xmlns:r="http://schemas.openxmlformats.org/officeDocument/2006/relationships" id="258" r:id="R55b0326e18e64a5f"/>
    <p:sldId xmlns:r="http://schemas.openxmlformats.org/officeDocument/2006/relationships" id="259" r:id="R35da89c165cd40a6"/>
    <p:sldId xmlns:r="http://schemas.openxmlformats.org/officeDocument/2006/relationships" id="260" r:id="R34a1a20139b34a9f"/>
    <p:sldId xmlns:r="http://schemas.openxmlformats.org/officeDocument/2006/relationships" id="261" r:id="R0b5fc633ea004982"/>
    <p:sldId xmlns:r="http://schemas.openxmlformats.org/officeDocument/2006/relationships" id="262" r:id="Rdd40637a25a54a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29baf3ed6400d" /><Relationship Type="http://schemas.openxmlformats.org/officeDocument/2006/relationships/slide" Target="/ppt/slides/slide1.xml" Id="Rb0a91713e9804b9d" /><Relationship Type="http://schemas.openxmlformats.org/officeDocument/2006/relationships/slide" Target="/ppt/slides/slide2.xml" Id="Rc056ab0f251e4295" /><Relationship Type="http://schemas.openxmlformats.org/officeDocument/2006/relationships/slide" Target="/ppt/slides/slide3.xml" Id="R55b0326e18e64a5f" /><Relationship Type="http://schemas.openxmlformats.org/officeDocument/2006/relationships/slide" Target="/ppt/slides/slide4.xml" Id="R35da89c165cd40a6" /><Relationship Type="http://schemas.openxmlformats.org/officeDocument/2006/relationships/slide" Target="/ppt/slides/slide5.xml" Id="R34a1a20139b34a9f" /><Relationship Type="http://schemas.openxmlformats.org/officeDocument/2006/relationships/slide" Target="/ppt/slides/slide6.xml" Id="R0b5fc633ea004982" /><Relationship Type="http://schemas.openxmlformats.org/officeDocument/2006/relationships/slide" Target="/ppt/slides/slide7.xml" Id="Rdd40637a25a54a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8e573390145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692c3adb64a3b" /><Relationship Type="http://schemas.openxmlformats.org/officeDocument/2006/relationships/theme" Target="/ppt/slideMasters/theme/theme1.xml" Id="R2e934f15665d45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9692c3adb6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6d986755a43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dc96d39304b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27285f86a45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1add331ab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63907a9944e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7a59edd8643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48b39b084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ESP1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221 432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680 258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SKJEVIK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Røsslyngvegen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929 934 288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ESP1 AS</a:t>
            </a:r>
          </a:p>
        </p:txBody>
      </p:sp>
    </p:spTree>
  </p:cSld>
  <p:clrMapOvr>
    <a:masterClrMapping xmlns:a="http://schemas.openxmlformats.org/drawingml/2006/main"/>
  </p:clrMapOvr>
</p:sld>
</file>