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6c78b674c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b80f643ee048db"/>
  </p:sldMasterIdLst>
  <p:sldIdLst>
    <p:sldId xmlns:r="http://schemas.openxmlformats.org/officeDocument/2006/relationships" id="256" r:id="R01dde576cc0744a1"/>
    <p:sldId xmlns:r="http://schemas.openxmlformats.org/officeDocument/2006/relationships" id="257" r:id="Rd10b491050a247b9"/>
    <p:sldId xmlns:r="http://schemas.openxmlformats.org/officeDocument/2006/relationships" id="258" r:id="Rd6698c7bb6e34b7d"/>
    <p:sldId xmlns:r="http://schemas.openxmlformats.org/officeDocument/2006/relationships" id="259" r:id="R0cb4ee42637c4fef"/>
    <p:sldId xmlns:r="http://schemas.openxmlformats.org/officeDocument/2006/relationships" id="260" r:id="R635d1fb3226145e7"/>
    <p:sldId xmlns:r="http://schemas.openxmlformats.org/officeDocument/2006/relationships" id="261" r:id="Rbf881661151146eb"/>
    <p:sldId xmlns:r="http://schemas.openxmlformats.org/officeDocument/2006/relationships" id="262" r:id="R7ecf65346957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80f643ee048db" /><Relationship Type="http://schemas.openxmlformats.org/officeDocument/2006/relationships/slide" Target="/ppt/slides/slide1.xml" Id="R01dde576cc0744a1" /><Relationship Type="http://schemas.openxmlformats.org/officeDocument/2006/relationships/slide" Target="/ppt/slides/slide2.xml" Id="Rd10b491050a247b9" /><Relationship Type="http://schemas.openxmlformats.org/officeDocument/2006/relationships/slide" Target="/ppt/slides/slide3.xml" Id="Rd6698c7bb6e34b7d" /><Relationship Type="http://schemas.openxmlformats.org/officeDocument/2006/relationships/slide" Target="/ppt/slides/slide4.xml" Id="R0cb4ee42637c4fef" /><Relationship Type="http://schemas.openxmlformats.org/officeDocument/2006/relationships/slide" Target="/ppt/slides/slide5.xml" Id="R635d1fb3226145e7" /><Relationship Type="http://schemas.openxmlformats.org/officeDocument/2006/relationships/slide" Target="/ppt/slides/slide6.xml" Id="Rbf881661151146eb" /><Relationship Type="http://schemas.openxmlformats.org/officeDocument/2006/relationships/slide" Target="/ppt/slides/slide7.xml" Id="R7ecf65346957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4268974a14d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66c1bdbe04b0a" /><Relationship Type="http://schemas.openxmlformats.org/officeDocument/2006/relationships/theme" Target="/ppt/slideMasters/theme/theme1.xml" Id="Rd8710d51ac9944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966c1bdbe04b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4dc9c14a6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3b711122f46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f70e74d1849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5030df9243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2c0c8521541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7def3a907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cf94a4da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AMSL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AMSL HOLDING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332 695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4 084 901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4 101 426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SLETTO ANNE MARTE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Marte Sletto, Johs. Hartmanns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929 934 555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AMSL HOLDING AS</a:t>
            </a:r>
          </a:p>
        </p:txBody>
      </p:sp>
    </p:spTree>
  </p:cSld>
  <p:clrMapOvr>
    <a:masterClrMapping xmlns:a="http://schemas.openxmlformats.org/drawingml/2006/main"/>
  </p:clrMapOvr>
</p:sld>
</file>