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37b24cb13fa486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d2efddd986f4687"/>
  </p:sldMasterIdLst>
  <p:sldIdLst>
    <p:sldId xmlns:r="http://schemas.openxmlformats.org/officeDocument/2006/relationships" id="256" r:id="R7561e798d5ce465c"/>
    <p:sldId xmlns:r="http://schemas.openxmlformats.org/officeDocument/2006/relationships" id="257" r:id="R5482d68000774e3c"/>
    <p:sldId xmlns:r="http://schemas.openxmlformats.org/officeDocument/2006/relationships" id="258" r:id="R3c6c69c857c24c71"/>
    <p:sldId xmlns:r="http://schemas.openxmlformats.org/officeDocument/2006/relationships" id="259" r:id="R409ba3777ab541cd"/>
    <p:sldId xmlns:r="http://schemas.openxmlformats.org/officeDocument/2006/relationships" id="260" r:id="Rf7ae2623727e4aea"/>
    <p:sldId xmlns:r="http://schemas.openxmlformats.org/officeDocument/2006/relationships" id="261" r:id="R0be156226b8a44b4"/>
    <p:sldId xmlns:r="http://schemas.openxmlformats.org/officeDocument/2006/relationships" id="262" r:id="Re2f8487f28644ad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2efddd986f4687" /><Relationship Type="http://schemas.openxmlformats.org/officeDocument/2006/relationships/slide" Target="/ppt/slides/slide1.xml" Id="R7561e798d5ce465c" /><Relationship Type="http://schemas.openxmlformats.org/officeDocument/2006/relationships/slide" Target="/ppt/slides/slide2.xml" Id="R5482d68000774e3c" /><Relationship Type="http://schemas.openxmlformats.org/officeDocument/2006/relationships/slide" Target="/ppt/slides/slide3.xml" Id="R3c6c69c857c24c71" /><Relationship Type="http://schemas.openxmlformats.org/officeDocument/2006/relationships/slide" Target="/ppt/slides/slide4.xml" Id="R409ba3777ab541cd" /><Relationship Type="http://schemas.openxmlformats.org/officeDocument/2006/relationships/slide" Target="/ppt/slides/slide5.xml" Id="Rf7ae2623727e4aea" /><Relationship Type="http://schemas.openxmlformats.org/officeDocument/2006/relationships/slide" Target="/ppt/slides/slide6.xml" Id="R0be156226b8a44b4" /><Relationship Type="http://schemas.openxmlformats.org/officeDocument/2006/relationships/slide" Target="/ppt/slides/slide7.xml" Id="Re2f8487f28644ad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0e6ba38bba47f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c8fc16c8d44d4a" /><Relationship Type="http://schemas.openxmlformats.org/officeDocument/2006/relationships/theme" Target="/ppt/slideMasters/theme/theme1.xml" Id="R717b923b755946f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bc8fc16c8d44d4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9ec6e83ed240a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2a74b5bad6468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4a991671cc419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35b42407a6460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a5cf094c3c4a6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cd5274e8094c7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5f377db484421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GRAFO HOLDING 5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GRAFO HOLDING 5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GRAFO HOLDING 5 AS ble etablert [år] og holder til i Bodø.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GRAFO HOLDING 5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GRAFO HOLDING 5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GRAFO HOLDING 5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−7 709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1 881 151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745 632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3 608 486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GRAFO HOLDING 5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PETRA ADELEIDE EVENSDATTER CARLSEN-ANDREASSEN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GRAFO HOLDING 5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Grafo AS, Sjøgata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8006 Bodø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929 939 352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GRAFO HOLDING 5 AS</a:t>
            </a:r>
          </a:p>
        </p:txBody>
      </p:sp>
    </p:spTree>
  </p:cSld>
  <p:clrMapOvr>
    <a:masterClrMapping xmlns:a="http://schemas.openxmlformats.org/drawingml/2006/main"/>
  </p:clrMapOvr>
</p:sld>
</file>